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78" r:id="rId5"/>
    <p:sldId id="279" r:id="rId6"/>
    <p:sldId id="281" r:id="rId7"/>
    <p:sldId id="280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F6581A-9F07-488C-B16B-CB9C0F6E7783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A6A14A6-843A-4A39-BD31-670EBED413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1085;&#1086;&#1091;%20&#1093;&#1080;&#1084;%20&#1080;%20&#1042;&#1054;&#1042;\&#1070;.&#1040;\&#1055;&#1086;&#1095;&#1077;&#1084;&#1091;%20&#1043;&#1080;&#1090;&#1083;&#1077;&#1088;%20&#1085;&#1077;%20&#1087;&#1088;&#1080;&#1084;&#1077;&#1085;&#1080;&#1083;%20&#1093;&#1080;&#1084;&#1080;&#1095;&#1077;&#1089;&#1082;&#1086;&#1077;%20&#1086;&#1088;&#1091;&#1078;&#1080;&#1077;.mp4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8001056" cy="2786082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/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                         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14290"/>
            <a:ext cx="7772400" cy="642942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642918"/>
            <a:ext cx="7215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cs typeface="Aharoni" pitchFamily="2" charset="-79"/>
              </a:rPr>
              <a:t>Роль химии в Великой Отечественной Войне.</a:t>
            </a:r>
            <a:endParaRPr lang="ru-RU" sz="4400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22532" name="Picture 4" descr="http://image3.thematicnews.com/uploads/images/00/00/41/2014/05/21/9ad79d11cf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670" y="2928934"/>
            <a:ext cx="5140906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5716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cs typeface="Aharoni" pitchFamily="2" charset="-79"/>
              </a:rPr>
              <a:t>Учёные-химики в период Великой Отечественной Войны.</a:t>
            </a:r>
            <a:endParaRPr lang="ru-RU" sz="4000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714488"/>
            <a:ext cx="51435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cs typeface="Aharoni" pitchFamily="2" charset="-79"/>
              </a:rPr>
              <a:t>Большая ответственность в годы ВОВ легла на плечи ученых-химиков, которые «сражались с врагом» в своих лабораториях, создавая вещества, нашедшие широкое применение в оборонной промышленности. Свой вклад в Победу внесли многие ученые.</a:t>
            </a:r>
            <a:endParaRPr lang="ru-RU" sz="2800" dirty="0">
              <a:cs typeface="Aharoni" pitchFamily="2" charset="-79"/>
            </a:endParaRPr>
          </a:p>
        </p:txBody>
      </p:sp>
      <p:pic>
        <p:nvPicPr>
          <p:cNvPr id="9" name="Picture 1" descr="C:\Documents and Settings\Вера\Мои документы\Мои рисунки\Мои сканированные изображения\2010-02 (фев)\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285992"/>
            <a:ext cx="3931838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http://www.openclass.ru/sites/default/files/%D0%A0%D0%B8%D1%81%D1%83%D0%BD%D0%BE%D0%BA9%282%29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57166"/>
            <a:ext cx="792961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285728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Кто про химика сказал: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Мало воевал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Кто сказал: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Он мало крови проливал?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Я в свидетели зову химиков-друзей,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Тех, кто смело бил врага до последних дней,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Тех, кто грудью защитил Родину мою.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Сколько пройдено дорог, фронтовых путей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Сколько полегло на них молодых парней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 померкнет никогда память о войне,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Слава химикам живым, павшим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честь вдвойне.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7" name="Picture 3" descr="http://diletant.ru/upload/iblock/d15/d15b991865a77c3485c8332a36ff6b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714752"/>
            <a:ext cx="3905244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285916" y="357166"/>
            <a:ext cx="7443814" cy="6000792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80010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  <a:cs typeface="Aharoni" pitchFamily="2" charset="-79"/>
              </a:rPr>
              <a:t>Цель работы:</a:t>
            </a:r>
            <a:endParaRPr lang="ru-RU" sz="2800" b="1" u="sng" dirty="0" smtClean="0">
              <a:solidFill>
                <a:srgbClr val="C00000"/>
              </a:solidFill>
              <a:cs typeface="Aharoni" pitchFamily="2" charset="-79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i="1" dirty="0" smtClean="0">
                <a:cs typeface="Aharoni" pitchFamily="2" charset="-79"/>
              </a:rPr>
              <a:t>Раскрыть вклад химической науки в повышение обороноспособности нашей страны в годы Великой Отечественной войны;</a:t>
            </a:r>
            <a:endParaRPr lang="ru-RU" sz="2800" dirty="0" smtClean="0">
              <a:cs typeface="Aharoni" pitchFamily="2" charset="-79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i="1" dirty="0" smtClean="0">
                <a:cs typeface="Aharoni" pitchFamily="2" charset="-79"/>
              </a:rPr>
              <a:t>Показать личный вклад отдельных  ученых</a:t>
            </a:r>
            <a:r>
              <a:rPr lang="en-US" sz="2800" i="1" dirty="0" smtClean="0">
                <a:cs typeface="Aharoni" pitchFamily="2" charset="-79"/>
              </a:rPr>
              <a:t>- </a:t>
            </a:r>
            <a:r>
              <a:rPr lang="ru-RU" sz="2800" i="1" dirty="0" smtClean="0">
                <a:cs typeface="Aharoni" pitchFamily="2" charset="-79"/>
              </a:rPr>
              <a:t> химиков в победу;</a:t>
            </a:r>
            <a:endParaRPr lang="ru-RU" sz="2800" dirty="0" smtClean="0">
              <a:cs typeface="Aharoni" pitchFamily="2" charset="-79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i="1" dirty="0" smtClean="0">
                <a:cs typeface="Aharoni" pitchFamily="2" charset="-79"/>
              </a:rPr>
              <a:t>Воспитать чувство благодарности к поколению фронтовых лет, патриотизм и гордость за героическое прошлое нашей страны.</a:t>
            </a:r>
            <a:endParaRPr lang="ru-RU" sz="2800" dirty="0" smtClean="0">
              <a:solidFill>
                <a:srgbClr val="FF000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333635"/>
            <a:ext cx="493204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У каждого была своя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война,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Свой путь вперед,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Свои участки боя,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И каждый был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Во всём самим собою,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И только цель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У всех была одна!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Arial" pitchFamily="34" charset="0"/>
                <a:cs typeface="Aharoni" pitchFamily="2" charset="-79"/>
              </a:rPr>
              <a:t>М. </a:t>
            </a:r>
            <a:r>
              <a:rPr lang="ru-RU" sz="2800" dirty="0" err="1" smtClean="0">
                <a:latin typeface="Arial" pitchFamily="34" charset="0"/>
                <a:cs typeface="Aharoni" pitchFamily="2" charset="-79"/>
              </a:rPr>
              <a:t>Алигер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pic>
        <p:nvPicPr>
          <p:cNvPr id="20483" name="Picture 3" descr="http://fototelegraf.ru/wp-content/uploads/2010/05/vov-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928670"/>
            <a:ext cx="3926208" cy="380354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1538" y="642918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cs typeface="Aharoni" pitchFamily="2" charset="-79"/>
              </a:rPr>
              <a:t>Бактериологическое оружие.</a:t>
            </a:r>
            <a:endParaRPr lang="ru-RU" sz="4000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15362" name="Picture 2" descr="http://www.belta.by/newarticlesimages/s001067_2536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714488"/>
            <a:ext cx="2857500" cy="40957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2844" y="5857892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cs typeface="Aharoni" pitchFamily="2" charset="-79"/>
              </a:rPr>
              <a:t>Белорусские партизаны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4" name="Picture 4" descr="http://sevastopol.su/images/uploads/%D0%A2%D1%80%D1%83%D0%BF%20%D1%83%D0%B7%D0%BD%D0%B8%D0%BA%D0%B0%20%D0%BA%D0%BE%D0%BD%D1%86%D0%BB%D0%B0%D0%B3%D0%B5%D1%80%D1%8F%20%D0%9B%D0%B5%D0%B9%D0%BF%D1%86%D0%B8%D0%B3-%D0%A2%D0%B5%D0%BA%D0%BB%D0%B0%20%D0%BD%D0%B0%20%D0%BA%D0%BE%D0%BB%D1%8E%D1%87%D0%B5%D0%B9%20%D0%BF%D1%80%D0%BE%D0%B2%D0%BE%D0%BB%D0%BE%D0%BA%D0%B5_%20%D0%9B%D0%B5%D0%B9%D0%BF%D1%86%D0%B8%D0%B3-%D0%A2%D0%B5%D0%BA%D0%BB%D0%B0%20(Leipzig-Thekla)%20%D0%B1%D1%8B%D0%BB%20%D0%BE%D1%82%D0%B4%D0%B5%D0%BB%D0%B5%D0%BD%D0%B8%D0%B5%D0%BC,%20%D0%B8%D0%BB%D0%B8%20%C2%AB%D1%81%D1%83%D0%B1%D0%BB%D0%B0%D0%B3%D0%B5%D1%80%D0%B5%D0%BC%C2%BB%20%D0%91%D1%83%D1%85%D0%B5%D0%BD%D0%B2%D0%B0%D0%BB%D1%8C%D0%B4%D0%B0_%201945%D0%B3_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1714488"/>
            <a:ext cx="4143404" cy="407196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357686" y="5857892"/>
            <a:ext cx="4143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cs typeface="Aharoni" pitchFamily="2" charset="-79"/>
              </a:rPr>
              <a:t>Асварищи</a:t>
            </a:r>
            <a:r>
              <a:rPr lang="ru-RU" sz="2000" dirty="0" smtClean="0">
                <a:cs typeface="Aharoni" pitchFamily="2" charset="-79"/>
              </a:rPr>
              <a:t>.</a:t>
            </a:r>
            <a:r>
              <a:rPr lang="en-US" sz="2000" dirty="0" smtClean="0">
                <a:cs typeface="Aharoni" pitchFamily="2" charset="-79"/>
              </a:rPr>
              <a:t> </a:t>
            </a:r>
            <a:r>
              <a:rPr lang="ru-RU" sz="2000" dirty="0" smtClean="0">
                <a:cs typeface="Aharoni" pitchFamily="2" charset="-79"/>
              </a:rPr>
              <a:t>Концлагерь для больных тифом.</a:t>
            </a:r>
            <a:endParaRPr lang="ru-RU" sz="2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http://www.vtv-servis.ru/published/publicdata/GBVTVSERVIS/attachments/SC/products_pictures/%D0%BD%D0%B8%D0%BA%D0%B0-1%20%D0%BF%D0%BE%D1%80%D0%BE%D1%88%D0%BE%D0%BA_en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3500438"/>
            <a:ext cx="3042431" cy="2714644"/>
          </a:xfrm>
          <a:prstGeom prst="rect">
            <a:avLst/>
          </a:prstGeom>
          <a:noFill/>
        </p:spPr>
      </p:pic>
      <p:pic>
        <p:nvPicPr>
          <p:cNvPr id="14340" name="Picture 4" descr="http://artofwar.ru/img/c/capkow_w_w/text_0370/52wo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5373806" cy="45005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4929198"/>
            <a:ext cx="535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cs typeface="Aharoni" pitchFamily="2" charset="-79"/>
              </a:rPr>
              <a:t>Солдаты обрабатывают дустом обмундирование, матрацы и т.д.</a:t>
            </a:r>
            <a:endParaRPr lang="ru-RU" sz="2000" dirty="0"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7884" y="3000372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cs typeface="Aharoni" pitchFamily="2" charset="-79"/>
              </a:rPr>
              <a:t>ДДТ (дуст)</a:t>
            </a:r>
            <a:endParaRPr lang="ru-RU" sz="2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357166"/>
            <a:ext cx="7119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cs typeface="Aharoni" pitchFamily="2" charset="-79"/>
              </a:rPr>
              <a:t>Угроза химического оружия.</a:t>
            </a:r>
            <a:endParaRPr lang="ru-RU" sz="4000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32770" name="Picture 2" descr="http://1941-1945.net/uploads/posts/1236250162__inl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785926"/>
            <a:ext cx="631821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00100" y="57148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cs typeface="Aharoni" pitchFamily="2" charset="-79"/>
              </a:rPr>
              <a:t>Угроза химического оружия.</a:t>
            </a:r>
            <a:endParaRPr lang="ru-RU" sz="3600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7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Фотографии войны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</p:spPr>
      </p:pic>
      <p:pic>
        <p:nvPicPr>
          <p:cNvPr id="31748" name="Picture 4" descr="Фотографии войн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28596" y="3643314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cs typeface="Aharoni" pitchFamily="2" charset="-79"/>
              </a:rPr>
              <a:t>Цистерны с отравляющими веществами, найденные в Белоруссии.</a:t>
            </a:r>
            <a:endParaRPr lang="ru-RU" sz="2000" dirty="0"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2643182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cs typeface="Aharoni" pitchFamily="2" charset="-79"/>
              </a:rPr>
              <a:t>Ликвидация склада с химическим оружием.</a:t>
            </a:r>
            <a:endParaRPr lang="ru-RU" sz="2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4285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cs typeface="Aharoni" pitchFamily="2" charset="-79"/>
              </a:rPr>
              <a:t>Почему Гитлер не использовал химическое оружие?</a:t>
            </a:r>
            <a:endParaRPr lang="ru-RU" sz="4000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1571612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1714488"/>
            <a:ext cx="84296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2800" dirty="0" smtClean="0"/>
              <a:t>Необходимость хороших погодных условий.</a:t>
            </a:r>
          </a:p>
          <a:p>
            <a:pPr lvl="1">
              <a:buFont typeface="Arial" pitchFamily="34" charset="0"/>
              <a:buChar char="•"/>
            </a:pPr>
            <a:endParaRPr lang="ru-RU" sz="2800" dirty="0" smtClean="0"/>
          </a:p>
          <a:p>
            <a:pPr lvl="1">
              <a:buFont typeface="Arial" pitchFamily="34" charset="0"/>
              <a:buChar char="•"/>
            </a:pPr>
            <a:r>
              <a:rPr lang="ru-RU" sz="2800" dirty="0" smtClean="0"/>
              <a:t>Дорогостоящая транспортировка и хранение. Отравление своих  солдат до применения  оружия из-за разгерметизации.</a:t>
            </a:r>
          </a:p>
          <a:p>
            <a:pPr lvl="1">
              <a:buFont typeface="Arial" pitchFamily="34" charset="0"/>
              <a:buChar char="•"/>
            </a:pPr>
            <a:endParaRPr lang="ru-RU" sz="2800" dirty="0" smtClean="0"/>
          </a:p>
          <a:p>
            <a:pPr lvl="1">
              <a:buFont typeface="Arial" pitchFamily="34" charset="0"/>
              <a:buChar char="•"/>
            </a:pPr>
            <a:r>
              <a:rPr lang="ru-RU" sz="2800" dirty="0" smtClean="0"/>
              <a:t>После выброса отравляющих веществ продвижение собственных войск затрудняется. Территория становится непригодной для дальнейшего заселения.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tatic.eva.ru/eva/0-10000/32/channel/_1_34716552978605599.jpeg?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Почему Гитлер не применил химическое оружие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8100392" cy="6075294"/>
          </a:xfrm>
          <a:prstGeom prst="rect">
            <a:avLst/>
          </a:prstGeom>
        </p:spPr>
      </p:pic>
      <p:sp>
        <p:nvSpPr>
          <p:cNvPr id="3" name="Управляющая кнопка: фильм 2">
            <a:hlinkClick r:id="" action="ppaction://noaction" highlightClick="1"/>
          </p:cNvPr>
          <p:cNvSpPr/>
          <p:nvPr/>
        </p:nvSpPr>
        <p:spPr>
          <a:xfrm>
            <a:off x="5580112" y="6237312"/>
            <a:ext cx="864096" cy="36004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324</TotalTime>
  <Words>230</Words>
  <Application>Microsoft Office PowerPoint</Application>
  <PresentationFormat>Экран (4:3)</PresentationFormat>
  <Paragraphs>32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  химии  в    Великой отечественной войне</dc:title>
  <dc:creator>Вера</dc:creator>
  <cp:lastModifiedBy>Ирина</cp:lastModifiedBy>
  <cp:revision>38</cp:revision>
  <dcterms:created xsi:type="dcterms:W3CDTF">2010-02-23T18:05:33Z</dcterms:created>
  <dcterms:modified xsi:type="dcterms:W3CDTF">2017-10-18T13:09:35Z</dcterms:modified>
</cp:coreProperties>
</file>