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7" r:id="rId3"/>
    <p:sldId id="278" r:id="rId4"/>
    <p:sldId id="279" r:id="rId5"/>
    <p:sldId id="280" r:id="rId6"/>
    <p:sldId id="258" r:id="rId7"/>
    <p:sldId id="275" r:id="rId8"/>
    <p:sldId id="259" r:id="rId9"/>
    <p:sldId id="260" r:id="rId10"/>
    <p:sldId id="263" r:id="rId11"/>
    <p:sldId id="270" r:id="rId12"/>
    <p:sldId id="271" r:id="rId13"/>
    <p:sldId id="272" r:id="rId14"/>
    <p:sldId id="273" r:id="rId15"/>
    <p:sldId id="281" r:id="rId16"/>
    <p:sldId id="265" r:id="rId17"/>
    <p:sldId id="267" r:id="rId18"/>
    <p:sldId id="269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A50021"/>
    <a:srgbClr val="C88BFB"/>
    <a:srgbClr val="E6A0CF"/>
    <a:srgbClr val="ABADDB"/>
    <a:srgbClr val="000099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507" autoAdjust="0"/>
    <p:restoredTop sz="94660"/>
  </p:normalViewPr>
  <p:slideViewPr>
    <p:cSldViewPr>
      <p:cViewPr varScale="1">
        <p:scale>
          <a:sx n="70" d="100"/>
          <a:sy n="70" d="100"/>
        </p:scale>
        <p:origin x="-2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D60D733-CB6A-4E47-8B71-41865CB4C0A2}" type="datetimeFigureOut">
              <a:rPr lang="ru-RU"/>
              <a:pPr>
                <a:defRPr/>
              </a:pPr>
              <a:t>19.03.2011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A5E0D6E-07DF-4452-B76E-09380D012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16784-4E28-41C1-BF5E-B535764E1737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7A11C-AAC4-4123-84A5-25BB4528F3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75828-C91D-4376-9268-E1B06C5BCBC0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EBC7C-6417-4FE3-86BB-C5A44AF778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BBEE0-96C5-42BA-8731-DAD8969CF33F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6CDEE-589C-4B89-862F-8867FBB480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136E9-5951-4C39-8C8A-64652BB0A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81777-CB59-4FCA-A8C4-A5B3F115B7AD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AD95A-DC76-4BBD-A17A-14BBA369AB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E25FF-6B53-4BB3-B18F-2DBAF18AD4AD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931F-D5AE-453F-83EB-32233ED57C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2BC90-F380-4C51-B32F-AE5B03557125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B984A-3F13-4108-A4AA-2B8C79D261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B6F7A-6BFD-4E19-B2FB-2EDFC53D3D27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21DE2-2311-458E-B09B-EF0271A2E4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51A71-DB7E-488A-9E91-92866C64DDDE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A31C4-F863-432B-8302-6A30DC92CE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63A1D-EB11-4CA6-95F5-6D6B6F4A72F1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6EB9B-480B-43D1-930D-B3F6E0A0D7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83785-B583-4B9E-8C80-3B8BC435ACB5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CB679-E706-436A-B0E4-346E5B3968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10CC8-BC58-4C9A-AA49-E88F52E610F8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4805F-C4BB-4BE4-BBDE-9CDBB0464A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EC11DC-C0EE-4499-AC4B-6080B2A5AAE5}" type="datetimeFigureOut">
              <a:rPr lang="ru-RU"/>
              <a:pPr>
                <a:defRPr/>
              </a:pPr>
              <a:t>19.03.2011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A1D39A-077D-44FB-9AF9-F686E9F649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5;&#1086;&#1074;&#1077;&#1089;&#1090;&#1100;%20&#1086;%20&#1085;&#1072;&#1089;&#1090;.%20&#1095;&#1077;&#1083;&#1086;&#1074;&#1077;&#1082;&#1077;\Povest_o_nast_cheloveke_%5btfile.ru%5d-&#1057;&#1077;&#1075;&#1084;&#1077;&#1085;&#1090;1(00-08-28-00-09-03).av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5;&#1086;&#1074;&#1077;&#1089;&#1090;&#1100;%20&#1086;%20&#1085;&#1072;&#1089;&#1090;.%20&#1095;&#1077;&#1083;&#1086;&#1074;&#1077;&#1082;&#1077;\Povest_o_nast_cheloveke_%5btfile.ru%5d-&#1057;&#1077;&#1075;&#1084;&#1077;&#1085;&#1090;1(00-57-52-00-58-28).avi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5;&#1086;&#1074;&#1077;&#1089;&#1090;&#1100;%20&#1086;%20&#1085;&#1072;&#1089;&#1090;.%20&#1095;&#1077;&#1083;&#1086;&#1074;&#1077;&#1082;&#1077;\Povest_o_nast_cheloveke_%5btfile.ru%5d-&#1057;&#1077;&#1075;&#1084;&#1077;&#1085;&#1090;1(01-06-16-01-08-43).avi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5;&#1086;&#1074;&#1077;&#1089;&#1090;&#1100;%20&#1086;%20&#1085;&#1072;&#1089;&#1090;.%20&#1095;&#1077;&#1083;&#1086;&#1074;&#1077;&#1082;&#1077;\Povest_o_nast_cheloveke_%5btfile.ru%5d-&#1057;&#1077;&#1075;&#1084;&#1077;&#1085;&#1090;1(01-27-14-01-28-52).av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5;&#1086;&#1074;&#1077;&#1089;&#1090;&#1100;%20&#1086;%20&#1085;&#1072;&#1089;&#1090;.%20&#1095;&#1077;&#1083;&#1086;&#1074;&#1077;&#1082;&#1077;\Povest_o_nast_cheloveke_%5btfile.ru%5d-&#1057;&#1077;&#1075;&#1084;&#1077;&#1085;&#1090;1(01-27-14-01-28-52).avi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zagryzka\sila_slabost\kl_chas_vibor\001%20&#1062;&#1074;&#1077;&#1090;&#1099;%20-%20&#1041;&#1086;&#1075;&#1072;&#1090;&#1099;&#1088;&#1089;&#1082;&#1072;&#1103;%20&#1089;&#1080;&#1083;&#1072;%20(&#1085;&#1072;&#1088;.)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zagryzka\sila_slabost\kl_chas_vibor\Ne_pozvolyj.mp3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060575"/>
            <a:ext cx="8229600" cy="3529013"/>
          </a:xfrm>
        </p:spPr>
        <p:txBody>
          <a:bodyPr/>
          <a:lstStyle/>
          <a:p>
            <a:r>
              <a:rPr lang="ru-RU" b="1" i="1" smtClean="0">
                <a:solidFill>
                  <a:srgbClr val="FFFF00"/>
                </a:solidFill>
              </a:rPr>
              <a:t/>
            </a:r>
            <a:br>
              <a:rPr lang="ru-RU" b="1" i="1" smtClean="0">
                <a:solidFill>
                  <a:srgbClr val="FFFF00"/>
                </a:solidFill>
              </a:rPr>
            </a:br>
            <a:r>
              <a:rPr lang="ru-RU" b="1" i="1" smtClean="0">
                <a:solidFill>
                  <a:srgbClr val="FFFF00"/>
                </a:solidFill>
              </a:rPr>
              <a:t/>
            </a:r>
            <a:br>
              <a:rPr lang="ru-RU" b="1" i="1" smtClean="0">
                <a:solidFill>
                  <a:srgbClr val="FFFF00"/>
                </a:solidFill>
              </a:rPr>
            </a:br>
            <a:r>
              <a:rPr lang="ru-RU" b="1" i="1" smtClean="0">
                <a:solidFill>
                  <a:srgbClr val="FFFF00"/>
                </a:solidFill>
              </a:rPr>
              <a:t/>
            </a:r>
            <a:br>
              <a:rPr lang="ru-RU" b="1" i="1" smtClean="0">
                <a:solidFill>
                  <a:srgbClr val="FFFF00"/>
                </a:solidFill>
              </a:rPr>
            </a:br>
            <a:r>
              <a:rPr lang="ru-RU" sz="6000" b="1" i="1" smtClean="0">
                <a:solidFill>
                  <a:srgbClr val="FF0000"/>
                </a:solidFill>
              </a:rPr>
              <a:t>«ВАШ ВЫБОР: </a:t>
            </a:r>
            <a:br>
              <a:rPr lang="ru-RU" sz="6000" b="1" i="1" smtClean="0">
                <a:solidFill>
                  <a:srgbClr val="FF0000"/>
                </a:solidFill>
              </a:rPr>
            </a:br>
            <a:r>
              <a:rPr lang="ru-RU" sz="6000" b="1" i="1" smtClean="0">
                <a:solidFill>
                  <a:srgbClr val="FF0000"/>
                </a:solidFill>
              </a:rPr>
              <a:t>СИЛА ИЛИ СЛАБОСТЬ»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611188" y="1557338"/>
            <a:ext cx="8229600" cy="1655762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ru-RU" b="1" smtClean="0">
              <a:solidFill>
                <a:srgbClr val="FFFF0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5400" b="1" smtClean="0">
                <a:solidFill>
                  <a:srgbClr val="0070C0"/>
                </a:solidFill>
              </a:rPr>
              <a:t>Классный час на тему</a:t>
            </a:r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901700" y="188913"/>
            <a:ext cx="70548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solidFill>
                  <a:srgbClr val="7030A0"/>
                </a:solidFill>
              </a:rPr>
              <a:t>МОУ Высоковская СОШ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067175" y="2924175"/>
            <a:ext cx="4897438" cy="1981200"/>
          </a:xfrm>
        </p:spPr>
        <p:txBody>
          <a:bodyPr/>
          <a:lstStyle/>
          <a:p>
            <a:r>
              <a:rPr lang="ru-RU" sz="3600" b="1" smtClean="0">
                <a:solidFill>
                  <a:srgbClr val="0070C0"/>
                </a:solidFill>
              </a:rPr>
              <a:t>Борис Полевой</a:t>
            </a:r>
            <a:br>
              <a:rPr lang="ru-RU" sz="3600" b="1" smtClean="0">
                <a:solidFill>
                  <a:srgbClr val="0070C0"/>
                </a:solidFill>
              </a:rPr>
            </a:br>
            <a:r>
              <a:rPr lang="ru-RU" sz="3600" b="1" smtClean="0">
                <a:solidFill>
                  <a:srgbClr val="0070C0"/>
                </a:solidFill>
              </a:rPr>
              <a:t> «Повесть о настоящем человеке»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611188" y="188913"/>
            <a:ext cx="8229600" cy="15843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6000" b="1" smtClean="0">
                <a:solidFill>
                  <a:srgbClr val="A50021"/>
                </a:solidFill>
              </a:rPr>
              <a:t>СИЛА  ВОЛИ</a:t>
            </a:r>
            <a:endParaRPr lang="ru-RU" sz="6000" smtClean="0"/>
          </a:p>
        </p:txBody>
      </p:sp>
      <p:pic>
        <p:nvPicPr>
          <p:cNvPr id="4" name="Picture 19" descr="i1449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3528392" cy="5438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ovest_o_nast_cheloveke_[tfile.ru]-Сегмент1(00-08-28-00-09-03)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571504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ovest_o_nast_cheloveke_[tfile.ru]-Сегмент1(00-57-52-00-58-28)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948488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01024" y="6429396"/>
            <a:ext cx="500066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ovest_o_nast_cheloveke_[tfile.ru]-Сегмент1(01-06-16-01-08-43)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58738"/>
            <a:ext cx="9144000" cy="6916738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500066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ovest_o_nast_cheloveke_[tfile.ru]-Сегмент1(01-27-14-01-28-52)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05613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01024" y="6286520"/>
            <a:ext cx="428628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ovest_o_nast_cheloveke_[tfile.ru]-Сегмент1(01-27-14-01-28-52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15272" y="6286520"/>
            <a:ext cx="35719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сканирование000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2120" y="1772816"/>
            <a:ext cx="3314909" cy="4009430"/>
          </a:xfr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323850" y="404813"/>
            <a:ext cx="8135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990000"/>
                </a:solidFill>
              </a:rPr>
              <a:t>Побратим Маресьева капитан Валерий Гринчак</a:t>
            </a:r>
          </a:p>
        </p:txBody>
      </p:sp>
      <p:sp>
        <p:nvSpPr>
          <p:cNvPr id="18436" name="Text Box 8"/>
          <p:cNvSpPr txBox="1">
            <a:spLocks noChangeArrowheads="1"/>
          </p:cNvSpPr>
          <p:nvPr/>
        </p:nvSpPr>
        <p:spPr bwMode="auto">
          <a:xfrm>
            <a:off x="323850" y="1773238"/>
            <a:ext cx="5040313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70C0"/>
                </a:solidFill>
              </a:rPr>
              <a:t>   Командир разведроты  27-летний Валерий Гринчак в бою с душманами в Афганистане был тяжело ранен. После шести операций офицер остался без ног. Можно представить, сколько физических и нравственных страданий пережил Валерий, но не сдался. Превозмогая боль, обливаясь холодным потом, терпеливо и настойчиво учился ходить на своих новых, искусственных ногах. И вернулся офицер в армию для прохождения службы. 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70C0"/>
                </a:solidFill>
              </a:rPr>
              <a:t>Валерий Гринчак – Герой Советского Союза, пример мужества, упорства, воли к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13787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0000"/>
                </a:solidFill>
              </a:rPr>
              <a:t>«Рязанский  Маресьев» Алексей Григорьевич Морозов  </a:t>
            </a:r>
            <a:r>
              <a:rPr lang="ru-RU" sz="2400" b="1" smtClean="0"/>
              <a:t/>
            </a:r>
            <a:br>
              <a:rPr lang="ru-RU" sz="2400" b="1" smtClean="0"/>
            </a:br>
            <a:endParaRPr lang="ru-RU" sz="2400" b="1" smtClean="0"/>
          </a:p>
        </p:txBody>
      </p:sp>
      <p:pic>
        <p:nvPicPr>
          <p:cNvPr id="35843" name="Picture 7" descr="Алексей Григорьевич Морозов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484784"/>
            <a:ext cx="3096344" cy="4185129"/>
          </a:xfrm>
          <a:ln w="190500" cap="sq">
            <a:solidFill>
              <a:srgbClr val="0070C0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460" name="Text Box 10"/>
          <p:cNvSpPr txBox="1">
            <a:spLocks noChangeArrowheads="1"/>
          </p:cNvSpPr>
          <p:nvPr/>
        </p:nvSpPr>
        <p:spPr bwMode="auto">
          <a:xfrm>
            <a:off x="3492500" y="1628775"/>
            <a:ext cx="5472113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70C0"/>
                </a:solidFill>
              </a:rPr>
              <a:t> В 32 года в результате аварии мотогонщик Алексей Морозов потерял левую ногу. Ему бы инвалидность оформить, а он с «костяной» ногой - на мотокросс!  Долгие годы, готовя учеников, «рязанский Маресьев» оставался «играющим тренером», завоевав более тридцати медалей всесоюзных чемпионатов и первенств. Его имя можно смело вносить в Книгу рекордов Гиннесса, так как гонщик с одной ногой стал четырехкратным чемпионом страны.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752600"/>
            <a:ext cx="8037512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700" b="1" smtClean="0"/>
          </a:p>
          <a:p>
            <a:pPr eaLnBrk="1" hangingPunct="1">
              <a:lnSpc>
                <a:spcPct val="80000"/>
              </a:lnSpc>
            </a:pPr>
            <a:endParaRPr lang="ru-RU" sz="1700" b="1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1700" b="1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1700" b="1" smtClean="0">
                <a:solidFill>
                  <a:srgbClr val="0070C0"/>
                </a:solidFill>
              </a:rPr>
              <a:t>           </a:t>
            </a:r>
            <a:r>
              <a:rPr lang="ru-RU" sz="2400" b="1" smtClean="0">
                <a:solidFill>
                  <a:srgbClr val="0070C0"/>
                </a:solidFill>
              </a:rPr>
              <a:t>Региональный общественный фонд при поддержке правительства Москвы учредил международную премию </a:t>
            </a:r>
            <a:r>
              <a:rPr lang="ru-RU" sz="2400" b="1" smtClean="0">
                <a:solidFill>
                  <a:srgbClr val="C00000"/>
                </a:solidFill>
              </a:rPr>
              <a:t>имени Маресьева "За волю к жизни". </a:t>
            </a:r>
            <a:r>
              <a:rPr lang="ru-RU" sz="2400" b="1" smtClean="0">
                <a:solidFill>
                  <a:srgbClr val="0070C0"/>
                </a:solidFill>
              </a:rPr>
              <a:t/>
            </a:r>
            <a:br>
              <a:rPr lang="ru-RU" sz="2400" b="1" smtClean="0">
                <a:solidFill>
                  <a:srgbClr val="0070C0"/>
                </a:solidFill>
              </a:rPr>
            </a:br>
            <a:r>
              <a:rPr lang="ru-RU" sz="2400" b="1" smtClean="0">
                <a:solidFill>
                  <a:srgbClr val="0070C0"/>
                </a:solidFill>
              </a:rPr>
              <a:t/>
            </a:r>
            <a:br>
              <a:rPr lang="ru-RU" sz="2400" b="1" smtClean="0">
                <a:solidFill>
                  <a:srgbClr val="0070C0"/>
                </a:solidFill>
              </a:rPr>
            </a:br>
            <a:r>
              <a:rPr lang="ru-RU" sz="2400" b="1" smtClean="0">
                <a:solidFill>
                  <a:srgbClr val="0070C0"/>
                </a:solidFill>
              </a:rPr>
              <a:t>     По замыслу авторов премии, ею должны удостаиваться люди, </a:t>
            </a:r>
            <a:r>
              <a:rPr lang="ru-RU" sz="2400" b="1" smtClean="0">
                <a:solidFill>
                  <a:srgbClr val="C00000"/>
                </a:solidFill>
              </a:rPr>
              <a:t>"проявившие мужество и героизм, сумевшие выжить в экстремальных ситуациях, проявившие при этом непоколебимую волю к жизни, вернувшиеся к ней и внесшие значительный вклад в развитие государства, мирового общества". </a:t>
            </a:r>
            <a:br>
              <a:rPr lang="ru-RU" sz="2400" b="1" smtClean="0">
                <a:solidFill>
                  <a:srgbClr val="C00000"/>
                </a:solidFill>
              </a:rPr>
            </a:br>
            <a:endParaRPr lang="ru-RU" sz="2400" b="1" smtClean="0">
              <a:solidFill>
                <a:srgbClr val="C00000"/>
              </a:solidFill>
            </a:endParaRPr>
          </a:p>
        </p:txBody>
      </p:sp>
      <p:pic>
        <p:nvPicPr>
          <p:cNvPr id="20483" name="Picture 4" descr="logo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333375"/>
            <a:ext cx="8067675" cy="1825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8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9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1"/>
          <p:cNvSpPr>
            <a:spLocks noChangeArrowheads="1"/>
          </p:cNvSpPr>
          <p:nvPr/>
        </p:nvSpPr>
        <p:spPr bwMode="auto">
          <a:xfrm>
            <a:off x="3419475" y="2519363"/>
            <a:ext cx="2879725" cy="1260475"/>
          </a:xfrm>
          <a:prstGeom prst="ellipse">
            <a:avLst/>
          </a:prstGeom>
          <a:solidFill>
            <a:srgbClr val="0066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 anchorCtr="1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b="1">
                <a:solidFill>
                  <a:srgbClr val="FFFFFF"/>
                </a:solidFill>
              </a:rPr>
              <a:t> </a:t>
            </a:r>
            <a:r>
              <a:rPr lang="en-GB" sz="2200" b="1">
                <a:solidFill>
                  <a:srgbClr val="FFFFFF"/>
                </a:solidFill>
              </a:rPr>
              <a:t>ЗДОРОВЫЙ</a:t>
            </a:r>
            <a:br>
              <a:rPr lang="en-GB" sz="2200" b="1">
                <a:solidFill>
                  <a:srgbClr val="FFFFFF"/>
                </a:solidFill>
              </a:rPr>
            </a:br>
            <a:r>
              <a:rPr lang="en-GB" sz="2200" b="1">
                <a:solidFill>
                  <a:srgbClr val="FFFFFF"/>
                </a:solidFill>
              </a:rPr>
              <a:t>ОБРАЗ ЖИЗНИ</a:t>
            </a:r>
          </a:p>
        </p:txBody>
      </p:sp>
      <p:sp>
        <p:nvSpPr>
          <p:cNvPr id="4099" name="Freeform 2"/>
          <p:cNvSpPr>
            <a:spLocks noChangeArrowheads="1"/>
          </p:cNvSpPr>
          <p:nvPr/>
        </p:nvSpPr>
        <p:spPr bwMode="auto">
          <a:xfrm>
            <a:off x="1979613" y="692150"/>
            <a:ext cx="2447925" cy="1468438"/>
          </a:xfrm>
          <a:custGeom>
            <a:avLst/>
            <a:gdLst>
              <a:gd name="T0" fmla="*/ 2215317 w 884"/>
              <a:gd name="T1" fmla="*/ 974306 h 526"/>
              <a:gd name="T2" fmla="*/ 2248547 w 884"/>
              <a:gd name="T3" fmla="*/ 1041307 h 526"/>
              <a:gd name="T4" fmla="*/ 2215317 w 884"/>
              <a:gd name="T5" fmla="*/ 1189267 h 526"/>
              <a:gd name="T6" fmla="*/ 2049168 w 884"/>
              <a:gd name="T7" fmla="*/ 1353978 h 526"/>
              <a:gd name="T8" fmla="*/ 1769484 w 884"/>
              <a:gd name="T9" fmla="*/ 1420979 h 526"/>
              <a:gd name="T10" fmla="*/ 1603336 w 884"/>
              <a:gd name="T11" fmla="*/ 1404228 h 526"/>
              <a:gd name="T12" fmla="*/ 1470417 w 884"/>
              <a:gd name="T13" fmla="*/ 1353978 h 526"/>
              <a:gd name="T14" fmla="*/ 1387342 w 884"/>
              <a:gd name="T15" fmla="*/ 1437729 h 526"/>
              <a:gd name="T16" fmla="*/ 1273807 w 884"/>
              <a:gd name="T17" fmla="*/ 1468438 h 526"/>
              <a:gd name="T18" fmla="*/ 1157503 w 884"/>
              <a:gd name="T19" fmla="*/ 1437729 h 526"/>
              <a:gd name="T20" fmla="*/ 1091044 w 884"/>
              <a:gd name="T21" fmla="*/ 1353978 h 526"/>
              <a:gd name="T22" fmla="*/ 974739 w 884"/>
              <a:gd name="T23" fmla="*/ 1387478 h 526"/>
              <a:gd name="T24" fmla="*/ 858435 w 884"/>
              <a:gd name="T25" fmla="*/ 1404228 h 526"/>
              <a:gd name="T26" fmla="*/ 611981 w 884"/>
              <a:gd name="T27" fmla="*/ 1353978 h 526"/>
              <a:gd name="T28" fmla="*/ 445833 w 884"/>
              <a:gd name="T29" fmla="*/ 1239518 h 526"/>
              <a:gd name="T30" fmla="*/ 379373 w 884"/>
              <a:gd name="T31" fmla="*/ 1155767 h 526"/>
              <a:gd name="T32" fmla="*/ 379373 w 884"/>
              <a:gd name="T33" fmla="*/ 1155767 h 526"/>
              <a:gd name="T34" fmla="*/ 249223 w 884"/>
              <a:gd name="T35" fmla="*/ 1139016 h 526"/>
              <a:gd name="T36" fmla="*/ 66460 w 884"/>
              <a:gd name="T37" fmla="*/ 1041307 h 526"/>
              <a:gd name="T38" fmla="*/ 0 w 884"/>
              <a:gd name="T39" fmla="*/ 859846 h 526"/>
              <a:gd name="T40" fmla="*/ 83074 w 884"/>
              <a:gd name="T41" fmla="*/ 675593 h 526"/>
              <a:gd name="T42" fmla="*/ 279684 w 884"/>
              <a:gd name="T43" fmla="*/ 561133 h 526"/>
              <a:gd name="T44" fmla="*/ 279684 w 884"/>
              <a:gd name="T45" fmla="*/ 561133 h 526"/>
              <a:gd name="T46" fmla="*/ 263069 w 884"/>
              <a:gd name="T47" fmla="*/ 527633 h 526"/>
              <a:gd name="T48" fmla="*/ 215993 w 884"/>
              <a:gd name="T49" fmla="*/ 446673 h 526"/>
              <a:gd name="T50" fmla="*/ 232608 w 884"/>
              <a:gd name="T51" fmla="*/ 279171 h 526"/>
              <a:gd name="T52" fmla="*/ 412603 w 884"/>
              <a:gd name="T53" fmla="*/ 131210 h 526"/>
              <a:gd name="T54" fmla="*/ 628596 w 884"/>
              <a:gd name="T55" fmla="*/ 114460 h 526"/>
              <a:gd name="T56" fmla="*/ 761515 w 884"/>
              <a:gd name="T57" fmla="*/ 164711 h 526"/>
              <a:gd name="T58" fmla="*/ 825206 w 884"/>
              <a:gd name="T59" fmla="*/ 214961 h 526"/>
              <a:gd name="T60" fmla="*/ 841820 w 884"/>
              <a:gd name="T61" fmla="*/ 214961 h 526"/>
              <a:gd name="T62" fmla="*/ 841820 w 884"/>
              <a:gd name="T63" fmla="*/ 214961 h 526"/>
              <a:gd name="T64" fmla="*/ 858435 w 884"/>
              <a:gd name="T65" fmla="*/ 214961 h 526"/>
              <a:gd name="T66" fmla="*/ 941510 w 884"/>
              <a:gd name="T67" fmla="*/ 147960 h 526"/>
              <a:gd name="T68" fmla="*/ 1057814 w 884"/>
              <a:gd name="T69" fmla="*/ 114460 h 526"/>
              <a:gd name="T70" fmla="*/ 1124273 w 884"/>
              <a:gd name="T71" fmla="*/ 131210 h 526"/>
              <a:gd name="T72" fmla="*/ 1190733 w 884"/>
              <a:gd name="T73" fmla="*/ 147960 h 526"/>
              <a:gd name="T74" fmla="*/ 1207348 w 884"/>
              <a:gd name="T75" fmla="*/ 147960 h 526"/>
              <a:gd name="T76" fmla="*/ 1207348 w 884"/>
              <a:gd name="T77" fmla="*/ 131210 h 526"/>
              <a:gd name="T78" fmla="*/ 1373496 w 884"/>
              <a:gd name="T79" fmla="*/ 33500 h 526"/>
              <a:gd name="T80" fmla="*/ 1586721 w 884"/>
              <a:gd name="T81" fmla="*/ 0 h 526"/>
              <a:gd name="T82" fmla="*/ 1852559 w 884"/>
              <a:gd name="T83" fmla="*/ 67001 h 526"/>
              <a:gd name="T84" fmla="*/ 1999323 w 884"/>
              <a:gd name="T85" fmla="*/ 214961 h 526"/>
              <a:gd name="T86" fmla="*/ 2015938 w 884"/>
              <a:gd name="T87" fmla="*/ 329421 h 526"/>
              <a:gd name="T88" fmla="*/ 2015938 w 884"/>
              <a:gd name="T89" fmla="*/ 346172 h 526"/>
              <a:gd name="T90" fmla="*/ 2032553 w 884"/>
              <a:gd name="T91" fmla="*/ 362922 h 526"/>
              <a:gd name="T92" fmla="*/ 2065783 w 884"/>
              <a:gd name="T93" fmla="*/ 362922 h 526"/>
              <a:gd name="T94" fmla="*/ 2198702 w 884"/>
              <a:gd name="T95" fmla="*/ 379672 h 526"/>
              <a:gd name="T96" fmla="*/ 2381466 w 884"/>
              <a:gd name="T97" fmla="*/ 477382 h 526"/>
              <a:gd name="T98" fmla="*/ 2447925 w 884"/>
              <a:gd name="T99" fmla="*/ 661634 h 526"/>
              <a:gd name="T100" fmla="*/ 2381466 w 884"/>
              <a:gd name="T101" fmla="*/ 826345 h 526"/>
              <a:gd name="T102" fmla="*/ 2198702 w 884"/>
              <a:gd name="T103" fmla="*/ 940805 h 5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84"/>
              <a:gd name="T157" fmla="*/ 0 h 526"/>
              <a:gd name="T158" fmla="*/ 884 w 884"/>
              <a:gd name="T159" fmla="*/ 526 h 5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84" h="526">
                <a:moveTo>
                  <a:pt x="794" y="337"/>
                </a:moveTo>
                <a:lnTo>
                  <a:pt x="800" y="349"/>
                </a:lnTo>
                <a:lnTo>
                  <a:pt x="806" y="361"/>
                </a:lnTo>
                <a:lnTo>
                  <a:pt x="812" y="373"/>
                </a:lnTo>
                <a:lnTo>
                  <a:pt x="812" y="390"/>
                </a:lnTo>
                <a:lnTo>
                  <a:pt x="800" y="426"/>
                </a:lnTo>
                <a:lnTo>
                  <a:pt x="776" y="461"/>
                </a:lnTo>
                <a:lnTo>
                  <a:pt x="740" y="485"/>
                </a:lnTo>
                <a:lnTo>
                  <a:pt x="693" y="503"/>
                </a:lnTo>
                <a:lnTo>
                  <a:pt x="639" y="509"/>
                </a:lnTo>
                <a:lnTo>
                  <a:pt x="609" y="503"/>
                </a:lnTo>
                <a:lnTo>
                  <a:pt x="579" y="503"/>
                </a:lnTo>
                <a:lnTo>
                  <a:pt x="555" y="497"/>
                </a:lnTo>
                <a:lnTo>
                  <a:pt x="531" y="485"/>
                </a:lnTo>
                <a:lnTo>
                  <a:pt x="519" y="503"/>
                </a:lnTo>
                <a:lnTo>
                  <a:pt x="501" y="515"/>
                </a:lnTo>
                <a:lnTo>
                  <a:pt x="484" y="521"/>
                </a:lnTo>
                <a:lnTo>
                  <a:pt x="460" y="526"/>
                </a:lnTo>
                <a:lnTo>
                  <a:pt x="442" y="521"/>
                </a:lnTo>
                <a:lnTo>
                  <a:pt x="418" y="515"/>
                </a:lnTo>
                <a:lnTo>
                  <a:pt x="406" y="503"/>
                </a:lnTo>
                <a:lnTo>
                  <a:pt x="394" y="485"/>
                </a:lnTo>
                <a:lnTo>
                  <a:pt x="376" y="491"/>
                </a:lnTo>
                <a:lnTo>
                  <a:pt x="352" y="497"/>
                </a:lnTo>
                <a:lnTo>
                  <a:pt x="334" y="497"/>
                </a:lnTo>
                <a:lnTo>
                  <a:pt x="310" y="503"/>
                </a:lnTo>
                <a:lnTo>
                  <a:pt x="263" y="497"/>
                </a:lnTo>
                <a:lnTo>
                  <a:pt x="221" y="485"/>
                </a:lnTo>
                <a:lnTo>
                  <a:pt x="185" y="467"/>
                </a:lnTo>
                <a:lnTo>
                  <a:pt x="161" y="444"/>
                </a:lnTo>
                <a:lnTo>
                  <a:pt x="143" y="414"/>
                </a:lnTo>
                <a:lnTo>
                  <a:pt x="137" y="414"/>
                </a:lnTo>
                <a:lnTo>
                  <a:pt x="131" y="414"/>
                </a:lnTo>
                <a:lnTo>
                  <a:pt x="90" y="408"/>
                </a:lnTo>
                <a:lnTo>
                  <a:pt x="54" y="390"/>
                </a:lnTo>
                <a:lnTo>
                  <a:pt x="24" y="373"/>
                </a:lnTo>
                <a:lnTo>
                  <a:pt x="6" y="343"/>
                </a:lnTo>
                <a:lnTo>
                  <a:pt x="0" y="308"/>
                </a:lnTo>
                <a:lnTo>
                  <a:pt x="6" y="272"/>
                </a:lnTo>
                <a:lnTo>
                  <a:pt x="30" y="242"/>
                </a:lnTo>
                <a:lnTo>
                  <a:pt x="60" y="219"/>
                </a:lnTo>
                <a:lnTo>
                  <a:pt x="101" y="201"/>
                </a:lnTo>
                <a:lnTo>
                  <a:pt x="107" y="201"/>
                </a:lnTo>
                <a:lnTo>
                  <a:pt x="95" y="189"/>
                </a:lnTo>
                <a:lnTo>
                  <a:pt x="84" y="177"/>
                </a:lnTo>
                <a:lnTo>
                  <a:pt x="78" y="160"/>
                </a:lnTo>
                <a:lnTo>
                  <a:pt x="78" y="142"/>
                </a:lnTo>
                <a:lnTo>
                  <a:pt x="84" y="100"/>
                </a:lnTo>
                <a:lnTo>
                  <a:pt x="113" y="71"/>
                </a:lnTo>
                <a:lnTo>
                  <a:pt x="149" y="47"/>
                </a:lnTo>
                <a:lnTo>
                  <a:pt x="197" y="35"/>
                </a:lnTo>
                <a:lnTo>
                  <a:pt x="227" y="41"/>
                </a:lnTo>
                <a:lnTo>
                  <a:pt x="251" y="47"/>
                </a:lnTo>
                <a:lnTo>
                  <a:pt x="275" y="59"/>
                </a:lnTo>
                <a:lnTo>
                  <a:pt x="293" y="77"/>
                </a:lnTo>
                <a:lnTo>
                  <a:pt x="298" y="77"/>
                </a:lnTo>
                <a:lnTo>
                  <a:pt x="304" y="77"/>
                </a:lnTo>
                <a:lnTo>
                  <a:pt x="310" y="77"/>
                </a:lnTo>
                <a:lnTo>
                  <a:pt x="322" y="59"/>
                </a:lnTo>
                <a:lnTo>
                  <a:pt x="340" y="53"/>
                </a:lnTo>
                <a:lnTo>
                  <a:pt x="358" y="47"/>
                </a:lnTo>
                <a:lnTo>
                  <a:pt x="382" y="41"/>
                </a:lnTo>
                <a:lnTo>
                  <a:pt x="394" y="41"/>
                </a:lnTo>
                <a:lnTo>
                  <a:pt x="406" y="47"/>
                </a:lnTo>
                <a:lnTo>
                  <a:pt x="418" y="53"/>
                </a:lnTo>
                <a:lnTo>
                  <a:pt x="430" y="53"/>
                </a:lnTo>
                <a:lnTo>
                  <a:pt x="436" y="53"/>
                </a:lnTo>
                <a:lnTo>
                  <a:pt x="436" y="47"/>
                </a:lnTo>
                <a:lnTo>
                  <a:pt x="466" y="29"/>
                </a:lnTo>
                <a:lnTo>
                  <a:pt x="496" y="12"/>
                </a:lnTo>
                <a:lnTo>
                  <a:pt x="531" y="6"/>
                </a:lnTo>
                <a:lnTo>
                  <a:pt x="573" y="0"/>
                </a:lnTo>
                <a:lnTo>
                  <a:pt x="621" y="6"/>
                </a:lnTo>
                <a:lnTo>
                  <a:pt x="669" y="24"/>
                </a:lnTo>
                <a:lnTo>
                  <a:pt x="699" y="47"/>
                </a:lnTo>
                <a:lnTo>
                  <a:pt x="722" y="77"/>
                </a:lnTo>
                <a:lnTo>
                  <a:pt x="728" y="112"/>
                </a:lnTo>
                <a:lnTo>
                  <a:pt x="728" y="118"/>
                </a:lnTo>
                <a:lnTo>
                  <a:pt x="728" y="124"/>
                </a:lnTo>
                <a:lnTo>
                  <a:pt x="728" y="130"/>
                </a:lnTo>
                <a:lnTo>
                  <a:pt x="734" y="130"/>
                </a:lnTo>
                <a:lnTo>
                  <a:pt x="740" y="130"/>
                </a:lnTo>
                <a:lnTo>
                  <a:pt x="746" y="130"/>
                </a:lnTo>
                <a:lnTo>
                  <a:pt x="794" y="136"/>
                </a:lnTo>
                <a:lnTo>
                  <a:pt x="830" y="148"/>
                </a:lnTo>
                <a:lnTo>
                  <a:pt x="860" y="171"/>
                </a:lnTo>
                <a:lnTo>
                  <a:pt x="878" y="201"/>
                </a:lnTo>
                <a:lnTo>
                  <a:pt x="884" y="237"/>
                </a:lnTo>
                <a:lnTo>
                  <a:pt x="878" y="272"/>
                </a:lnTo>
                <a:lnTo>
                  <a:pt x="860" y="296"/>
                </a:lnTo>
                <a:lnTo>
                  <a:pt x="830" y="319"/>
                </a:lnTo>
                <a:lnTo>
                  <a:pt x="794" y="337"/>
                </a:lnTo>
              </a:path>
            </a:pathLst>
          </a:cu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1">
                <a:solidFill>
                  <a:srgbClr val="0070C0"/>
                </a:solidFill>
              </a:rPr>
              <a:t>ЛИЧНАЯ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1">
                <a:solidFill>
                  <a:srgbClr val="0070C0"/>
                </a:solidFill>
              </a:rPr>
              <a:t>ГИГИЕНА</a:t>
            </a:r>
          </a:p>
        </p:txBody>
      </p:sp>
      <p:sp>
        <p:nvSpPr>
          <p:cNvPr id="4100" name="Freeform 3"/>
          <p:cNvSpPr>
            <a:spLocks noChangeArrowheads="1"/>
          </p:cNvSpPr>
          <p:nvPr/>
        </p:nvSpPr>
        <p:spPr bwMode="auto">
          <a:xfrm>
            <a:off x="4572000" y="476250"/>
            <a:ext cx="2520950" cy="1503363"/>
          </a:xfrm>
          <a:custGeom>
            <a:avLst/>
            <a:gdLst>
              <a:gd name="T0" fmla="*/ 2281403 w 884"/>
              <a:gd name="T1" fmla="*/ 997478 h 526"/>
              <a:gd name="T2" fmla="*/ 2315624 w 884"/>
              <a:gd name="T3" fmla="*/ 1066073 h 526"/>
              <a:gd name="T4" fmla="*/ 2281403 w 884"/>
              <a:gd name="T5" fmla="*/ 1217552 h 526"/>
              <a:gd name="T6" fmla="*/ 2110298 w 884"/>
              <a:gd name="T7" fmla="*/ 1386180 h 526"/>
              <a:gd name="T8" fmla="*/ 1822271 w 884"/>
              <a:gd name="T9" fmla="*/ 1454775 h 526"/>
              <a:gd name="T10" fmla="*/ 1651165 w 884"/>
              <a:gd name="T11" fmla="*/ 1437626 h 526"/>
              <a:gd name="T12" fmla="*/ 1514281 w 884"/>
              <a:gd name="T13" fmla="*/ 1386180 h 526"/>
              <a:gd name="T14" fmla="*/ 1428728 w 884"/>
              <a:gd name="T15" fmla="*/ 1471924 h 526"/>
              <a:gd name="T16" fmla="*/ 1311807 w 884"/>
              <a:gd name="T17" fmla="*/ 1503363 h 526"/>
              <a:gd name="T18" fmla="*/ 1192033 w 884"/>
              <a:gd name="T19" fmla="*/ 1471924 h 526"/>
              <a:gd name="T20" fmla="*/ 1123591 w 884"/>
              <a:gd name="T21" fmla="*/ 1386180 h 526"/>
              <a:gd name="T22" fmla="*/ 1003817 w 884"/>
              <a:gd name="T23" fmla="*/ 1420478 h 526"/>
              <a:gd name="T24" fmla="*/ 884044 w 884"/>
              <a:gd name="T25" fmla="*/ 1437626 h 526"/>
              <a:gd name="T26" fmla="*/ 630238 w 884"/>
              <a:gd name="T27" fmla="*/ 1386180 h 526"/>
              <a:gd name="T28" fmla="*/ 459132 w 884"/>
              <a:gd name="T29" fmla="*/ 1268998 h 526"/>
              <a:gd name="T30" fmla="*/ 390690 w 884"/>
              <a:gd name="T31" fmla="*/ 1183255 h 526"/>
              <a:gd name="T32" fmla="*/ 390690 w 884"/>
              <a:gd name="T33" fmla="*/ 1183255 h 526"/>
              <a:gd name="T34" fmla="*/ 256658 w 884"/>
              <a:gd name="T35" fmla="*/ 1166106 h 526"/>
              <a:gd name="T36" fmla="*/ 68442 w 884"/>
              <a:gd name="T37" fmla="*/ 1066073 h 526"/>
              <a:gd name="T38" fmla="*/ 0 w 884"/>
              <a:gd name="T39" fmla="*/ 880296 h 526"/>
              <a:gd name="T40" fmla="*/ 85553 w 884"/>
              <a:gd name="T41" fmla="*/ 691661 h 526"/>
              <a:gd name="T42" fmla="*/ 288027 w 884"/>
              <a:gd name="T43" fmla="*/ 574479 h 526"/>
              <a:gd name="T44" fmla="*/ 288027 w 884"/>
              <a:gd name="T45" fmla="*/ 574479 h 526"/>
              <a:gd name="T46" fmla="*/ 270917 w 884"/>
              <a:gd name="T47" fmla="*/ 540182 h 526"/>
              <a:gd name="T48" fmla="*/ 222437 w 884"/>
              <a:gd name="T49" fmla="*/ 457297 h 526"/>
              <a:gd name="T50" fmla="*/ 239547 w 884"/>
              <a:gd name="T51" fmla="*/ 285810 h 526"/>
              <a:gd name="T52" fmla="*/ 424911 w 884"/>
              <a:gd name="T53" fmla="*/ 134331 h 526"/>
              <a:gd name="T54" fmla="*/ 647348 w 884"/>
              <a:gd name="T55" fmla="*/ 117182 h 526"/>
              <a:gd name="T56" fmla="*/ 784232 w 884"/>
              <a:gd name="T57" fmla="*/ 168628 h 526"/>
              <a:gd name="T58" fmla="*/ 849823 w 884"/>
              <a:gd name="T59" fmla="*/ 220074 h 526"/>
              <a:gd name="T60" fmla="*/ 866933 w 884"/>
              <a:gd name="T61" fmla="*/ 220074 h 526"/>
              <a:gd name="T62" fmla="*/ 866933 w 884"/>
              <a:gd name="T63" fmla="*/ 220074 h 526"/>
              <a:gd name="T64" fmla="*/ 884044 w 884"/>
              <a:gd name="T65" fmla="*/ 220074 h 526"/>
              <a:gd name="T66" fmla="*/ 969596 w 884"/>
              <a:gd name="T67" fmla="*/ 151480 h 526"/>
              <a:gd name="T68" fmla="*/ 1089370 w 884"/>
              <a:gd name="T69" fmla="*/ 117182 h 526"/>
              <a:gd name="T70" fmla="*/ 1157812 w 884"/>
              <a:gd name="T71" fmla="*/ 134331 h 526"/>
              <a:gd name="T72" fmla="*/ 1226254 w 884"/>
              <a:gd name="T73" fmla="*/ 151480 h 526"/>
              <a:gd name="T74" fmla="*/ 1243364 w 884"/>
              <a:gd name="T75" fmla="*/ 151480 h 526"/>
              <a:gd name="T76" fmla="*/ 1243364 w 884"/>
              <a:gd name="T77" fmla="*/ 134331 h 526"/>
              <a:gd name="T78" fmla="*/ 1414470 w 884"/>
              <a:gd name="T79" fmla="*/ 34297 h 526"/>
              <a:gd name="T80" fmla="*/ 1634055 w 884"/>
              <a:gd name="T81" fmla="*/ 0 h 526"/>
              <a:gd name="T82" fmla="*/ 1907823 w 884"/>
              <a:gd name="T83" fmla="*/ 68594 h 526"/>
              <a:gd name="T84" fmla="*/ 2058966 w 884"/>
              <a:gd name="T85" fmla="*/ 220074 h 526"/>
              <a:gd name="T86" fmla="*/ 2076077 w 884"/>
              <a:gd name="T87" fmla="*/ 337256 h 526"/>
              <a:gd name="T88" fmla="*/ 2076077 w 884"/>
              <a:gd name="T89" fmla="*/ 354405 h 526"/>
              <a:gd name="T90" fmla="*/ 2093187 w 884"/>
              <a:gd name="T91" fmla="*/ 371554 h 526"/>
              <a:gd name="T92" fmla="*/ 2127408 w 884"/>
              <a:gd name="T93" fmla="*/ 371554 h 526"/>
              <a:gd name="T94" fmla="*/ 2264292 w 884"/>
              <a:gd name="T95" fmla="*/ 388702 h 526"/>
              <a:gd name="T96" fmla="*/ 2452508 w 884"/>
              <a:gd name="T97" fmla="*/ 488736 h 526"/>
              <a:gd name="T98" fmla="*/ 2520950 w 884"/>
              <a:gd name="T99" fmla="*/ 677371 h 526"/>
              <a:gd name="T100" fmla="*/ 2452508 w 884"/>
              <a:gd name="T101" fmla="*/ 845999 h 526"/>
              <a:gd name="T102" fmla="*/ 2264292 w 884"/>
              <a:gd name="T103" fmla="*/ 963181 h 5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84"/>
              <a:gd name="T157" fmla="*/ 0 h 526"/>
              <a:gd name="T158" fmla="*/ 884 w 884"/>
              <a:gd name="T159" fmla="*/ 526 h 5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84" h="526">
                <a:moveTo>
                  <a:pt x="794" y="337"/>
                </a:moveTo>
                <a:lnTo>
                  <a:pt x="800" y="349"/>
                </a:lnTo>
                <a:lnTo>
                  <a:pt x="806" y="361"/>
                </a:lnTo>
                <a:lnTo>
                  <a:pt x="812" y="373"/>
                </a:lnTo>
                <a:lnTo>
                  <a:pt x="812" y="390"/>
                </a:lnTo>
                <a:lnTo>
                  <a:pt x="800" y="426"/>
                </a:lnTo>
                <a:lnTo>
                  <a:pt x="776" y="461"/>
                </a:lnTo>
                <a:lnTo>
                  <a:pt x="740" y="485"/>
                </a:lnTo>
                <a:lnTo>
                  <a:pt x="693" y="503"/>
                </a:lnTo>
                <a:lnTo>
                  <a:pt x="639" y="509"/>
                </a:lnTo>
                <a:lnTo>
                  <a:pt x="609" y="503"/>
                </a:lnTo>
                <a:lnTo>
                  <a:pt x="579" y="503"/>
                </a:lnTo>
                <a:lnTo>
                  <a:pt x="555" y="497"/>
                </a:lnTo>
                <a:lnTo>
                  <a:pt x="531" y="485"/>
                </a:lnTo>
                <a:lnTo>
                  <a:pt x="519" y="503"/>
                </a:lnTo>
                <a:lnTo>
                  <a:pt x="501" y="515"/>
                </a:lnTo>
                <a:lnTo>
                  <a:pt x="484" y="521"/>
                </a:lnTo>
                <a:lnTo>
                  <a:pt x="460" y="526"/>
                </a:lnTo>
                <a:lnTo>
                  <a:pt x="442" y="521"/>
                </a:lnTo>
                <a:lnTo>
                  <a:pt x="418" y="515"/>
                </a:lnTo>
                <a:lnTo>
                  <a:pt x="406" y="503"/>
                </a:lnTo>
                <a:lnTo>
                  <a:pt x="394" y="485"/>
                </a:lnTo>
                <a:lnTo>
                  <a:pt x="376" y="491"/>
                </a:lnTo>
                <a:lnTo>
                  <a:pt x="352" y="497"/>
                </a:lnTo>
                <a:lnTo>
                  <a:pt x="334" y="497"/>
                </a:lnTo>
                <a:lnTo>
                  <a:pt x="310" y="503"/>
                </a:lnTo>
                <a:lnTo>
                  <a:pt x="263" y="497"/>
                </a:lnTo>
                <a:lnTo>
                  <a:pt x="221" y="485"/>
                </a:lnTo>
                <a:lnTo>
                  <a:pt x="185" y="467"/>
                </a:lnTo>
                <a:lnTo>
                  <a:pt x="161" y="444"/>
                </a:lnTo>
                <a:lnTo>
                  <a:pt x="143" y="414"/>
                </a:lnTo>
                <a:lnTo>
                  <a:pt x="137" y="414"/>
                </a:lnTo>
                <a:lnTo>
                  <a:pt x="131" y="414"/>
                </a:lnTo>
                <a:lnTo>
                  <a:pt x="90" y="408"/>
                </a:lnTo>
                <a:lnTo>
                  <a:pt x="54" y="390"/>
                </a:lnTo>
                <a:lnTo>
                  <a:pt x="24" y="373"/>
                </a:lnTo>
                <a:lnTo>
                  <a:pt x="6" y="343"/>
                </a:lnTo>
                <a:lnTo>
                  <a:pt x="0" y="308"/>
                </a:lnTo>
                <a:lnTo>
                  <a:pt x="6" y="272"/>
                </a:lnTo>
                <a:lnTo>
                  <a:pt x="30" y="242"/>
                </a:lnTo>
                <a:lnTo>
                  <a:pt x="60" y="219"/>
                </a:lnTo>
                <a:lnTo>
                  <a:pt x="101" y="201"/>
                </a:lnTo>
                <a:lnTo>
                  <a:pt x="107" y="201"/>
                </a:lnTo>
                <a:lnTo>
                  <a:pt x="95" y="189"/>
                </a:lnTo>
                <a:lnTo>
                  <a:pt x="84" y="177"/>
                </a:lnTo>
                <a:lnTo>
                  <a:pt x="78" y="160"/>
                </a:lnTo>
                <a:lnTo>
                  <a:pt x="78" y="142"/>
                </a:lnTo>
                <a:lnTo>
                  <a:pt x="84" y="100"/>
                </a:lnTo>
                <a:lnTo>
                  <a:pt x="113" y="71"/>
                </a:lnTo>
                <a:lnTo>
                  <a:pt x="149" y="47"/>
                </a:lnTo>
                <a:lnTo>
                  <a:pt x="197" y="35"/>
                </a:lnTo>
                <a:lnTo>
                  <a:pt x="227" y="41"/>
                </a:lnTo>
                <a:lnTo>
                  <a:pt x="251" y="47"/>
                </a:lnTo>
                <a:lnTo>
                  <a:pt x="275" y="59"/>
                </a:lnTo>
                <a:lnTo>
                  <a:pt x="293" y="77"/>
                </a:lnTo>
                <a:lnTo>
                  <a:pt x="298" y="77"/>
                </a:lnTo>
                <a:lnTo>
                  <a:pt x="304" y="77"/>
                </a:lnTo>
                <a:lnTo>
                  <a:pt x="310" y="77"/>
                </a:lnTo>
                <a:lnTo>
                  <a:pt x="322" y="59"/>
                </a:lnTo>
                <a:lnTo>
                  <a:pt x="340" y="53"/>
                </a:lnTo>
                <a:lnTo>
                  <a:pt x="358" y="47"/>
                </a:lnTo>
                <a:lnTo>
                  <a:pt x="382" y="41"/>
                </a:lnTo>
                <a:lnTo>
                  <a:pt x="394" y="41"/>
                </a:lnTo>
                <a:lnTo>
                  <a:pt x="406" y="47"/>
                </a:lnTo>
                <a:lnTo>
                  <a:pt x="418" y="53"/>
                </a:lnTo>
                <a:lnTo>
                  <a:pt x="430" y="53"/>
                </a:lnTo>
                <a:lnTo>
                  <a:pt x="436" y="53"/>
                </a:lnTo>
                <a:lnTo>
                  <a:pt x="436" y="47"/>
                </a:lnTo>
                <a:lnTo>
                  <a:pt x="466" y="29"/>
                </a:lnTo>
                <a:lnTo>
                  <a:pt x="496" y="12"/>
                </a:lnTo>
                <a:lnTo>
                  <a:pt x="531" y="6"/>
                </a:lnTo>
                <a:lnTo>
                  <a:pt x="573" y="0"/>
                </a:lnTo>
                <a:lnTo>
                  <a:pt x="621" y="6"/>
                </a:lnTo>
                <a:lnTo>
                  <a:pt x="669" y="24"/>
                </a:lnTo>
                <a:lnTo>
                  <a:pt x="699" y="47"/>
                </a:lnTo>
                <a:lnTo>
                  <a:pt x="722" y="77"/>
                </a:lnTo>
                <a:lnTo>
                  <a:pt x="728" y="112"/>
                </a:lnTo>
                <a:lnTo>
                  <a:pt x="728" y="118"/>
                </a:lnTo>
                <a:lnTo>
                  <a:pt x="728" y="124"/>
                </a:lnTo>
                <a:lnTo>
                  <a:pt x="728" y="130"/>
                </a:lnTo>
                <a:lnTo>
                  <a:pt x="734" y="130"/>
                </a:lnTo>
                <a:lnTo>
                  <a:pt x="740" y="130"/>
                </a:lnTo>
                <a:lnTo>
                  <a:pt x="746" y="130"/>
                </a:lnTo>
                <a:lnTo>
                  <a:pt x="794" y="136"/>
                </a:lnTo>
                <a:lnTo>
                  <a:pt x="830" y="148"/>
                </a:lnTo>
                <a:lnTo>
                  <a:pt x="860" y="171"/>
                </a:lnTo>
                <a:lnTo>
                  <a:pt x="878" y="201"/>
                </a:lnTo>
                <a:lnTo>
                  <a:pt x="884" y="237"/>
                </a:lnTo>
                <a:lnTo>
                  <a:pt x="878" y="272"/>
                </a:lnTo>
                <a:lnTo>
                  <a:pt x="860" y="296"/>
                </a:lnTo>
                <a:lnTo>
                  <a:pt x="830" y="319"/>
                </a:lnTo>
                <a:lnTo>
                  <a:pt x="794" y="337"/>
                </a:lnTo>
              </a:path>
            </a:pathLst>
          </a:cu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1">
                <a:solidFill>
                  <a:srgbClr val="0070C0"/>
                </a:solidFill>
              </a:rPr>
              <a:t>ПРАВИЛЬНОЕ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1">
                <a:solidFill>
                  <a:srgbClr val="0070C0"/>
                </a:solidFill>
              </a:rPr>
              <a:t>ПИТАНИЕ</a:t>
            </a:r>
          </a:p>
        </p:txBody>
      </p:sp>
      <p:sp>
        <p:nvSpPr>
          <p:cNvPr id="4101" name="Freeform 4"/>
          <p:cNvSpPr>
            <a:spLocks noChangeArrowheads="1"/>
          </p:cNvSpPr>
          <p:nvPr/>
        </p:nvSpPr>
        <p:spPr bwMode="auto">
          <a:xfrm>
            <a:off x="0" y="2636838"/>
            <a:ext cx="2700338" cy="1800225"/>
          </a:xfrm>
          <a:custGeom>
            <a:avLst/>
            <a:gdLst>
              <a:gd name="T0" fmla="*/ 2443745 w 884"/>
              <a:gd name="T1" fmla="*/ 1194446 h 526"/>
              <a:gd name="T2" fmla="*/ 2480401 w 884"/>
              <a:gd name="T3" fmla="*/ 1276585 h 526"/>
              <a:gd name="T4" fmla="*/ 2443745 w 884"/>
              <a:gd name="T5" fmla="*/ 1457977 h 526"/>
              <a:gd name="T6" fmla="*/ 2260464 w 884"/>
              <a:gd name="T7" fmla="*/ 1659903 h 526"/>
              <a:gd name="T8" fmla="*/ 1951941 w 884"/>
              <a:gd name="T9" fmla="*/ 1742042 h 526"/>
              <a:gd name="T10" fmla="*/ 1768661 w 884"/>
              <a:gd name="T11" fmla="*/ 1721508 h 526"/>
              <a:gd name="T12" fmla="*/ 1622036 w 884"/>
              <a:gd name="T13" fmla="*/ 1659903 h 526"/>
              <a:gd name="T14" fmla="*/ 1530395 w 884"/>
              <a:gd name="T15" fmla="*/ 1762578 h 526"/>
              <a:gd name="T16" fmla="*/ 1405153 w 884"/>
              <a:gd name="T17" fmla="*/ 1800225 h 526"/>
              <a:gd name="T18" fmla="*/ 1276857 w 884"/>
              <a:gd name="T19" fmla="*/ 1762578 h 526"/>
              <a:gd name="T20" fmla="*/ 1203544 w 884"/>
              <a:gd name="T21" fmla="*/ 1659903 h 526"/>
              <a:gd name="T22" fmla="*/ 1075248 w 884"/>
              <a:gd name="T23" fmla="*/ 1700973 h 526"/>
              <a:gd name="T24" fmla="*/ 946951 w 884"/>
              <a:gd name="T25" fmla="*/ 1721508 h 526"/>
              <a:gd name="T26" fmla="*/ 675085 w 884"/>
              <a:gd name="T27" fmla="*/ 1659903 h 526"/>
              <a:gd name="T28" fmla="*/ 491804 w 884"/>
              <a:gd name="T29" fmla="*/ 1519581 h 526"/>
              <a:gd name="T30" fmla="*/ 418491 w 884"/>
              <a:gd name="T31" fmla="*/ 1416907 h 526"/>
              <a:gd name="T32" fmla="*/ 418491 w 884"/>
              <a:gd name="T33" fmla="*/ 1416907 h 526"/>
              <a:gd name="T34" fmla="*/ 274921 w 884"/>
              <a:gd name="T35" fmla="*/ 1396372 h 526"/>
              <a:gd name="T36" fmla="*/ 73312 w 884"/>
              <a:gd name="T37" fmla="*/ 1276585 h 526"/>
              <a:gd name="T38" fmla="*/ 0 w 884"/>
              <a:gd name="T39" fmla="*/ 1054124 h 526"/>
              <a:gd name="T40" fmla="*/ 91640 w 884"/>
              <a:gd name="T41" fmla="*/ 828240 h 526"/>
              <a:gd name="T42" fmla="*/ 308523 w 884"/>
              <a:gd name="T43" fmla="*/ 687919 h 526"/>
              <a:gd name="T44" fmla="*/ 308523 w 884"/>
              <a:gd name="T45" fmla="*/ 687919 h 526"/>
              <a:gd name="T46" fmla="*/ 290195 w 884"/>
              <a:gd name="T47" fmla="*/ 646849 h 526"/>
              <a:gd name="T48" fmla="*/ 238265 w 884"/>
              <a:gd name="T49" fmla="*/ 547597 h 526"/>
              <a:gd name="T50" fmla="*/ 256593 w 884"/>
              <a:gd name="T51" fmla="*/ 342248 h 526"/>
              <a:gd name="T52" fmla="*/ 455148 w 884"/>
              <a:gd name="T53" fmla="*/ 160857 h 526"/>
              <a:gd name="T54" fmla="*/ 693413 w 884"/>
              <a:gd name="T55" fmla="*/ 140322 h 526"/>
              <a:gd name="T56" fmla="*/ 840037 w 884"/>
              <a:gd name="T57" fmla="*/ 201926 h 526"/>
              <a:gd name="T58" fmla="*/ 910295 w 884"/>
              <a:gd name="T59" fmla="*/ 263531 h 526"/>
              <a:gd name="T60" fmla="*/ 928623 w 884"/>
              <a:gd name="T61" fmla="*/ 263531 h 526"/>
              <a:gd name="T62" fmla="*/ 928623 w 884"/>
              <a:gd name="T63" fmla="*/ 263531 h 526"/>
              <a:gd name="T64" fmla="*/ 946951 w 884"/>
              <a:gd name="T65" fmla="*/ 263531 h 526"/>
              <a:gd name="T66" fmla="*/ 1038592 w 884"/>
              <a:gd name="T67" fmla="*/ 181391 h 526"/>
              <a:gd name="T68" fmla="*/ 1166888 w 884"/>
              <a:gd name="T69" fmla="*/ 140322 h 526"/>
              <a:gd name="T70" fmla="*/ 1240201 w 884"/>
              <a:gd name="T71" fmla="*/ 160857 h 526"/>
              <a:gd name="T72" fmla="*/ 1313513 w 884"/>
              <a:gd name="T73" fmla="*/ 181391 h 526"/>
              <a:gd name="T74" fmla="*/ 1331841 w 884"/>
              <a:gd name="T75" fmla="*/ 181391 h 526"/>
              <a:gd name="T76" fmla="*/ 1331841 w 884"/>
              <a:gd name="T77" fmla="*/ 160857 h 526"/>
              <a:gd name="T78" fmla="*/ 1515122 w 884"/>
              <a:gd name="T79" fmla="*/ 41070 h 526"/>
              <a:gd name="T80" fmla="*/ 1750332 w 884"/>
              <a:gd name="T81" fmla="*/ 0 h 526"/>
              <a:gd name="T82" fmla="*/ 2043582 w 884"/>
              <a:gd name="T83" fmla="*/ 82140 h 526"/>
              <a:gd name="T84" fmla="*/ 2205480 w 884"/>
              <a:gd name="T85" fmla="*/ 263531 h 526"/>
              <a:gd name="T86" fmla="*/ 2223808 w 884"/>
              <a:gd name="T87" fmla="*/ 403853 h 526"/>
              <a:gd name="T88" fmla="*/ 2223808 w 884"/>
              <a:gd name="T89" fmla="*/ 424388 h 526"/>
              <a:gd name="T90" fmla="*/ 2242136 w 884"/>
              <a:gd name="T91" fmla="*/ 444923 h 526"/>
              <a:gd name="T92" fmla="*/ 2278792 w 884"/>
              <a:gd name="T93" fmla="*/ 444923 h 526"/>
              <a:gd name="T94" fmla="*/ 2425417 w 884"/>
              <a:gd name="T95" fmla="*/ 465457 h 526"/>
              <a:gd name="T96" fmla="*/ 2627026 w 884"/>
              <a:gd name="T97" fmla="*/ 585244 h 526"/>
              <a:gd name="T98" fmla="*/ 2700338 w 884"/>
              <a:gd name="T99" fmla="*/ 811128 h 526"/>
              <a:gd name="T100" fmla="*/ 2627026 w 884"/>
              <a:gd name="T101" fmla="*/ 1013054 h 526"/>
              <a:gd name="T102" fmla="*/ 2425417 w 884"/>
              <a:gd name="T103" fmla="*/ 1153376 h 5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84"/>
              <a:gd name="T157" fmla="*/ 0 h 526"/>
              <a:gd name="T158" fmla="*/ 884 w 884"/>
              <a:gd name="T159" fmla="*/ 526 h 5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84" h="526">
                <a:moveTo>
                  <a:pt x="794" y="337"/>
                </a:moveTo>
                <a:lnTo>
                  <a:pt x="800" y="349"/>
                </a:lnTo>
                <a:lnTo>
                  <a:pt x="806" y="361"/>
                </a:lnTo>
                <a:lnTo>
                  <a:pt x="812" y="373"/>
                </a:lnTo>
                <a:lnTo>
                  <a:pt x="812" y="390"/>
                </a:lnTo>
                <a:lnTo>
                  <a:pt x="800" y="426"/>
                </a:lnTo>
                <a:lnTo>
                  <a:pt x="776" y="461"/>
                </a:lnTo>
                <a:lnTo>
                  <a:pt x="740" y="485"/>
                </a:lnTo>
                <a:lnTo>
                  <a:pt x="693" y="503"/>
                </a:lnTo>
                <a:lnTo>
                  <a:pt x="639" y="509"/>
                </a:lnTo>
                <a:lnTo>
                  <a:pt x="609" y="503"/>
                </a:lnTo>
                <a:lnTo>
                  <a:pt x="579" y="503"/>
                </a:lnTo>
                <a:lnTo>
                  <a:pt x="555" y="497"/>
                </a:lnTo>
                <a:lnTo>
                  <a:pt x="531" y="485"/>
                </a:lnTo>
                <a:lnTo>
                  <a:pt x="519" y="503"/>
                </a:lnTo>
                <a:lnTo>
                  <a:pt x="501" y="515"/>
                </a:lnTo>
                <a:lnTo>
                  <a:pt x="484" y="521"/>
                </a:lnTo>
                <a:lnTo>
                  <a:pt x="460" y="526"/>
                </a:lnTo>
                <a:lnTo>
                  <a:pt x="442" y="521"/>
                </a:lnTo>
                <a:lnTo>
                  <a:pt x="418" y="515"/>
                </a:lnTo>
                <a:lnTo>
                  <a:pt x="406" y="503"/>
                </a:lnTo>
                <a:lnTo>
                  <a:pt x="394" y="485"/>
                </a:lnTo>
                <a:lnTo>
                  <a:pt x="376" y="491"/>
                </a:lnTo>
                <a:lnTo>
                  <a:pt x="352" y="497"/>
                </a:lnTo>
                <a:lnTo>
                  <a:pt x="334" y="497"/>
                </a:lnTo>
                <a:lnTo>
                  <a:pt x="310" y="503"/>
                </a:lnTo>
                <a:lnTo>
                  <a:pt x="263" y="497"/>
                </a:lnTo>
                <a:lnTo>
                  <a:pt x="221" y="485"/>
                </a:lnTo>
                <a:lnTo>
                  <a:pt x="185" y="467"/>
                </a:lnTo>
                <a:lnTo>
                  <a:pt x="161" y="444"/>
                </a:lnTo>
                <a:lnTo>
                  <a:pt x="143" y="414"/>
                </a:lnTo>
                <a:lnTo>
                  <a:pt x="137" y="414"/>
                </a:lnTo>
                <a:lnTo>
                  <a:pt x="131" y="414"/>
                </a:lnTo>
                <a:lnTo>
                  <a:pt x="90" y="408"/>
                </a:lnTo>
                <a:lnTo>
                  <a:pt x="54" y="390"/>
                </a:lnTo>
                <a:lnTo>
                  <a:pt x="24" y="373"/>
                </a:lnTo>
                <a:lnTo>
                  <a:pt x="6" y="343"/>
                </a:lnTo>
                <a:lnTo>
                  <a:pt x="0" y="308"/>
                </a:lnTo>
                <a:lnTo>
                  <a:pt x="6" y="272"/>
                </a:lnTo>
                <a:lnTo>
                  <a:pt x="30" y="242"/>
                </a:lnTo>
                <a:lnTo>
                  <a:pt x="60" y="219"/>
                </a:lnTo>
                <a:lnTo>
                  <a:pt x="101" y="201"/>
                </a:lnTo>
                <a:lnTo>
                  <a:pt x="107" y="201"/>
                </a:lnTo>
                <a:lnTo>
                  <a:pt x="95" y="189"/>
                </a:lnTo>
                <a:lnTo>
                  <a:pt x="84" y="177"/>
                </a:lnTo>
                <a:lnTo>
                  <a:pt x="78" y="160"/>
                </a:lnTo>
                <a:lnTo>
                  <a:pt x="78" y="142"/>
                </a:lnTo>
                <a:lnTo>
                  <a:pt x="84" y="100"/>
                </a:lnTo>
                <a:lnTo>
                  <a:pt x="113" y="71"/>
                </a:lnTo>
                <a:lnTo>
                  <a:pt x="149" y="47"/>
                </a:lnTo>
                <a:lnTo>
                  <a:pt x="197" y="35"/>
                </a:lnTo>
                <a:lnTo>
                  <a:pt x="227" y="41"/>
                </a:lnTo>
                <a:lnTo>
                  <a:pt x="251" y="47"/>
                </a:lnTo>
                <a:lnTo>
                  <a:pt x="275" y="59"/>
                </a:lnTo>
                <a:lnTo>
                  <a:pt x="293" y="77"/>
                </a:lnTo>
                <a:lnTo>
                  <a:pt x="298" y="77"/>
                </a:lnTo>
                <a:lnTo>
                  <a:pt x="304" y="77"/>
                </a:lnTo>
                <a:lnTo>
                  <a:pt x="310" y="77"/>
                </a:lnTo>
                <a:lnTo>
                  <a:pt x="322" y="59"/>
                </a:lnTo>
                <a:lnTo>
                  <a:pt x="340" y="53"/>
                </a:lnTo>
                <a:lnTo>
                  <a:pt x="358" y="47"/>
                </a:lnTo>
                <a:lnTo>
                  <a:pt x="382" y="41"/>
                </a:lnTo>
                <a:lnTo>
                  <a:pt x="394" y="41"/>
                </a:lnTo>
                <a:lnTo>
                  <a:pt x="406" y="47"/>
                </a:lnTo>
                <a:lnTo>
                  <a:pt x="418" y="53"/>
                </a:lnTo>
                <a:lnTo>
                  <a:pt x="430" y="53"/>
                </a:lnTo>
                <a:lnTo>
                  <a:pt x="436" y="53"/>
                </a:lnTo>
                <a:lnTo>
                  <a:pt x="436" y="47"/>
                </a:lnTo>
                <a:lnTo>
                  <a:pt x="466" y="29"/>
                </a:lnTo>
                <a:lnTo>
                  <a:pt x="496" y="12"/>
                </a:lnTo>
                <a:lnTo>
                  <a:pt x="531" y="6"/>
                </a:lnTo>
                <a:lnTo>
                  <a:pt x="573" y="0"/>
                </a:lnTo>
                <a:lnTo>
                  <a:pt x="621" y="6"/>
                </a:lnTo>
                <a:lnTo>
                  <a:pt x="669" y="24"/>
                </a:lnTo>
                <a:lnTo>
                  <a:pt x="699" y="47"/>
                </a:lnTo>
                <a:lnTo>
                  <a:pt x="722" y="77"/>
                </a:lnTo>
                <a:lnTo>
                  <a:pt x="728" y="112"/>
                </a:lnTo>
                <a:lnTo>
                  <a:pt x="728" y="118"/>
                </a:lnTo>
                <a:lnTo>
                  <a:pt x="728" y="124"/>
                </a:lnTo>
                <a:lnTo>
                  <a:pt x="728" y="130"/>
                </a:lnTo>
                <a:lnTo>
                  <a:pt x="734" y="130"/>
                </a:lnTo>
                <a:lnTo>
                  <a:pt x="740" y="130"/>
                </a:lnTo>
                <a:lnTo>
                  <a:pt x="746" y="130"/>
                </a:lnTo>
                <a:lnTo>
                  <a:pt x="794" y="136"/>
                </a:lnTo>
                <a:lnTo>
                  <a:pt x="830" y="148"/>
                </a:lnTo>
                <a:lnTo>
                  <a:pt x="860" y="171"/>
                </a:lnTo>
                <a:lnTo>
                  <a:pt x="878" y="201"/>
                </a:lnTo>
                <a:lnTo>
                  <a:pt x="884" y="237"/>
                </a:lnTo>
                <a:lnTo>
                  <a:pt x="878" y="272"/>
                </a:lnTo>
                <a:lnTo>
                  <a:pt x="860" y="296"/>
                </a:lnTo>
                <a:lnTo>
                  <a:pt x="830" y="319"/>
                </a:lnTo>
                <a:lnTo>
                  <a:pt x="794" y="337"/>
                </a:lnTo>
              </a:path>
            </a:pathLst>
          </a:cu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1">
                <a:solidFill>
                  <a:srgbClr val="0070C0"/>
                </a:solidFill>
              </a:rPr>
              <a:t>РЕЖИМ ДНЯ</a:t>
            </a:r>
          </a:p>
        </p:txBody>
      </p:sp>
      <p:sp>
        <p:nvSpPr>
          <p:cNvPr id="4102" name="Freeform 5"/>
          <p:cNvSpPr>
            <a:spLocks noChangeArrowheads="1"/>
          </p:cNvSpPr>
          <p:nvPr/>
        </p:nvSpPr>
        <p:spPr bwMode="auto">
          <a:xfrm>
            <a:off x="6300788" y="2636838"/>
            <a:ext cx="2592387" cy="1584325"/>
          </a:xfrm>
          <a:custGeom>
            <a:avLst/>
            <a:gdLst>
              <a:gd name="T0" fmla="*/ 2346052 w 884"/>
              <a:gd name="T1" fmla="*/ 1051197 h 526"/>
              <a:gd name="T2" fmla="*/ 2381242 w 884"/>
              <a:gd name="T3" fmla="*/ 1123485 h 526"/>
              <a:gd name="T4" fmla="*/ 2346052 w 884"/>
              <a:gd name="T5" fmla="*/ 1283122 h 526"/>
              <a:gd name="T6" fmla="*/ 2170098 w 884"/>
              <a:gd name="T7" fmla="*/ 1460832 h 526"/>
              <a:gd name="T8" fmla="*/ 1873909 w 884"/>
              <a:gd name="T9" fmla="*/ 1533120 h 526"/>
              <a:gd name="T10" fmla="*/ 1697955 w 884"/>
              <a:gd name="T11" fmla="*/ 1515048 h 526"/>
              <a:gd name="T12" fmla="*/ 1557192 w 884"/>
              <a:gd name="T13" fmla="*/ 1460832 h 526"/>
              <a:gd name="T14" fmla="*/ 1469215 w 884"/>
              <a:gd name="T15" fmla="*/ 1551193 h 526"/>
              <a:gd name="T16" fmla="*/ 1348980 w 884"/>
              <a:gd name="T17" fmla="*/ 1584325 h 526"/>
              <a:gd name="T18" fmla="*/ 1225812 w 884"/>
              <a:gd name="T19" fmla="*/ 1551193 h 526"/>
              <a:gd name="T20" fmla="*/ 1155430 w 884"/>
              <a:gd name="T21" fmla="*/ 1460832 h 526"/>
              <a:gd name="T22" fmla="*/ 1032263 w 884"/>
              <a:gd name="T23" fmla="*/ 1496976 h 526"/>
              <a:gd name="T24" fmla="*/ 909095 w 884"/>
              <a:gd name="T25" fmla="*/ 1515048 h 526"/>
              <a:gd name="T26" fmla="*/ 648097 w 884"/>
              <a:gd name="T27" fmla="*/ 1460832 h 526"/>
              <a:gd name="T28" fmla="*/ 472143 w 884"/>
              <a:gd name="T29" fmla="*/ 1337339 h 526"/>
              <a:gd name="T30" fmla="*/ 401761 w 884"/>
              <a:gd name="T31" fmla="*/ 1246978 h 526"/>
              <a:gd name="T32" fmla="*/ 401761 w 884"/>
              <a:gd name="T33" fmla="*/ 1246978 h 526"/>
              <a:gd name="T34" fmla="*/ 263931 w 884"/>
              <a:gd name="T35" fmla="*/ 1228906 h 526"/>
              <a:gd name="T36" fmla="*/ 70382 w 884"/>
              <a:gd name="T37" fmla="*/ 1123485 h 526"/>
              <a:gd name="T38" fmla="*/ 0 w 884"/>
              <a:gd name="T39" fmla="*/ 927704 h 526"/>
              <a:gd name="T40" fmla="*/ 87977 w 884"/>
              <a:gd name="T41" fmla="*/ 728910 h 526"/>
              <a:gd name="T42" fmla="*/ 296189 w 884"/>
              <a:gd name="T43" fmla="*/ 605417 h 526"/>
              <a:gd name="T44" fmla="*/ 296189 w 884"/>
              <a:gd name="T45" fmla="*/ 605417 h 526"/>
              <a:gd name="T46" fmla="*/ 278594 w 884"/>
              <a:gd name="T47" fmla="*/ 569273 h 526"/>
              <a:gd name="T48" fmla="*/ 228740 w 884"/>
              <a:gd name="T49" fmla="*/ 481924 h 526"/>
              <a:gd name="T50" fmla="*/ 246335 w 884"/>
              <a:gd name="T51" fmla="*/ 301202 h 526"/>
              <a:gd name="T52" fmla="*/ 436952 w 884"/>
              <a:gd name="T53" fmla="*/ 141565 h 526"/>
              <a:gd name="T54" fmla="*/ 665692 w 884"/>
              <a:gd name="T55" fmla="*/ 123493 h 526"/>
              <a:gd name="T56" fmla="*/ 806455 w 884"/>
              <a:gd name="T57" fmla="*/ 177709 h 526"/>
              <a:gd name="T58" fmla="*/ 873904 w 884"/>
              <a:gd name="T59" fmla="*/ 231926 h 526"/>
              <a:gd name="T60" fmla="*/ 891500 w 884"/>
              <a:gd name="T61" fmla="*/ 231926 h 526"/>
              <a:gd name="T62" fmla="*/ 891500 w 884"/>
              <a:gd name="T63" fmla="*/ 231926 h 526"/>
              <a:gd name="T64" fmla="*/ 909095 w 884"/>
              <a:gd name="T65" fmla="*/ 231926 h 526"/>
              <a:gd name="T66" fmla="*/ 997072 w 884"/>
              <a:gd name="T67" fmla="*/ 159637 h 526"/>
              <a:gd name="T68" fmla="*/ 1120240 w 884"/>
              <a:gd name="T69" fmla="*/ 123493 h 526"/>
              <a:gd name="T70" fmla="*/ 1190621 w 884"/>
              <a:gd name="T71" fmla="*/ 141565 h 526"/>
              <a:gd name="T72" fmla="*/ 1261003 w 884"/>
              <a:gd name="T73" fmla="*/ 159637 h 526"/>
              <a:gd name="T74" fmla="*/ 1278598 w 884"/>
              <a:gd name="T75" fmla="*/ 159637 h 526"/>
              <a:gd name="T76" fmla="*/ 1278598 w 884"/>
              <a:gd name="T77" fmla="*/ 141565 h 526"/>
              <a:gd name="T78" fmla="*/ 1454552 w 884"/>
              <a:gd name="T79" fmla="*/ 36144 h 526"/>
              <a:gd name="T80" fmla="*/ 1680360 w 884"/>
              <a:gd name="T81" fmla="*/ 0 h 526"/>
              <a:gd name="T82" fmla="*/ 1961886 w 884"/>
              <a:gd name="T83" fmla="*/ 72289 h 526"/>
              <a:gd name="T84" fmla="*/ 2117312 w 884"/>
              <a:gd name="T85" fmla="*/ 231926 h 526"/>
              <a:gd name="T86" fmla="*/ 2134907 w 884"/>
              <a:gd name="T87" fmla="*/ 355419 h 526"/>
              <a:gd name="T88" fmla="*/ 2134907 w 884"/>
              <a:gd name="T89" fmla="*/ 373491 h 526"/>
              <a:gd name="T90" fmla="*/ 2152502 w 884"/>
              <a:gd name="T91" fmla="*/ 391563 h 526"/>
              <a:gd name="T92" fmla="*/ 2187693 w 884"/>
              <a:gd name="T93" fmla="*/ 391563 h 526"/>
              <a:gd name="T94" fmla="*/ 2328456 w 884"/>
              <a:gd name="T95" fmla="*/ 409635 h 526"/>
              <a:gd name="T96" fmla="*/ 2522005 w 884"/>
              <a:gd name="T97" fmla="*/ 515056 h 526"/>
              <a:gd name="T98" fmla="*/ 2592387 w 884"/>
              <a:gd name="T99" fmla="*/ 713850 h 526"/>
              <a:gd name="T100" fmla="*/ 2522005 w 884"/>
              <a:gd name="T101" fmla="*/ 891559 h 526"/>
              <a:gd name="T102" fmla="*/ 2328456 w 884"/>
              <a:gd name="T103" fmla="*/ 1015052 h 5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84"/>
              <a:gd name="T157" fmla="*/ 0 h 526"/>
              <a:gd name="T158" fmla="*/ 884 w 884"/>
              <a:gd name="T159" fmla="*/ 526 h 5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84" h="526">
                <a:moveTo>
                  <a:pt x="794" y="337"/>
                </a:moveTo>
                <a:lnTo>
                  <a:pt x="800" y="349"/>
                </a:lnTo>
                <a:lnTo>
                  <a:pt x="806" y="361"/>
                </a:lnTo>
                <a:lnTo>
                  <a:pt x="812" y="373"/>
                </a:lnTo>
                <a:lnTo>
                  <a:pt x="812" y="390"/>
                </a:lnTo>
                <a:lnTo>
                  <a:pt x="800" y="426"/>
                </a:lnTo>
                <a:lnTo>
                  <a:pt x="776" y="461"/>
                </a:lnTo>
                <a:lnTo>
                  <a:pt x="740" y="485"/>
                </a:lnTo>
                <a:lnTo>
                  <a:pt x="693" y="503"/>
                </a:lnTo>
                <a:lnTo>
                  <a:pt x="639" y="509"/>
                </a:lnTo>
                <a:lnTo>
                  <a:pt x="609" y="503"/>
                </a:lnTo>
                <a:lnTo>
                  <a:pt x="579" y="503"/>
                </a:lnTo>
                <a:lnTo>
                  <a:pt x="555" y="497"/>
                </a:lnTo>
                <a:lnTo>
                  <a:pt x="531" y="485"/>
                </a:lnTo>
                <a:lnTo>
                  <a:pt x="519" y="503"/>
                </a:lnTo>
                <a:lnTo>
                  <a:pt x="501" y="515"/>
                </a:lnTo>
                <a:lnTo>
                  <a:pt x="484" y="521"/>
                </a:lnTo>
                <a:lnTo>
                  <a:pt x="460" y="526"/>
                </a:lnTo>
                <a:lnTo>
                  <a:pt x="442" y="521"/>
                </a:lnTo>
                <a:lnTo>
                  <a:pt x="418" y="515"/>
                </a:lnTo>
                <a:lnTo>
                  <a:pt x="406" y="503"/>
                </a:lnTo>
                <a:lnTo>
                  <a:pt x="394" y="485"/>
                </a:lnTo>
                <a:lnTo>
                  <a:pt x="376" y="491"/>
                </a:lnTo>
                <a:lnTo>
                  <a:pt x="352" y="497"/>
                </a:lnTo>
                <a:lnTo>
                  <a:pt x="334" y="497"/>
                </a:lnTo>
                <a:lnTo>
                  <a:pt x="310" y="503"/>
                </a:lnTo>
                <a:lnTo>
                  <a:pt x="263" y="497"/>
                </a:lnTo>
                <a:lnTo>
                  <a:pt x="221" y="485"/>
                </a:lnTo>
                <a:lnTo>
                  <a:pt x="185" y="467"/>
                </a:lnTo>
                <a:lnTo>
                  <a:pt x="161" y="444"/>
                </a:lnTo>
                <a:lnTo>
                  <a:pt x="143" y="414"/>
                </a:lnTo>
                <a:lnTo>
                  <a:pt x="137" y="414"/>
                </a:lnTo>
                <a:lnTo>
                  <a:pt x="131" y="414"/>
                </a:lnTo>
                <a:lnTo>
                  <a:pt x="90" y="408"/>
                </a:lnTo>
                <a:lnTo>
                  <a:pt x="54" y="390"/>
                </a:lnTo>
                <a:lnTo>
                  <a:pt x="24" y="373"/>
                </a:lnTo>
                <a:lnTo>
                  <a:pt x="6" y="343"/>
                </a:lnTo>
                <a:lnTo>
                  <a:pt x="0" y="308"/>
                </a:lnTo>
                <a:lnTo>
                  <a:pt x="6" y="272"/>
                </a:lnTo>
                <a:lnTo>
                  <a:pt x="30" y="242"/>
                </a:lnTo>
                <a:lnTo>
                  <a:pt x="60" y="219"/>
                </a:lnTo>
                <a:lnTo>
                  <a:pt x="101" y="201"/>
                </a:lnTo>
                <a:lnTo>
                  <a:pt x="107" y="201"/>
                </a:lnTo>
                <a:lnTo>
                  <a:pt x="95" y="189"/>
                </a:lnTo>
                <a:lnTo>
                  <a:pt x="84" y="177"/>
                </a:lnTo>
                <a:lnTo>
                  <a:pt x="78" y="160"/>
                </a:lnTo>
                <a:lnTo>
                  <a:pt x="78" y="142"/>
                </a:lnTo>
                <a:lnTo>
                  <a:pt x="84" y="100"/>
                </a:lnTo>
                <a:lnTo>
                  <a:pt x="113" y="71"/>
                </a:lnTo>
                <a:lnTo>
                  <a:pt x="149" y="47"/>
                </a:lnTo>
                <a:lnTo>
                  <a:pt x="197" y="35"/>
                </a:lnTo>
                <a:lnTo>
                  <a:pt x="227" y="41"/>
                </a:lnTo>
                <a:lnTo>
                  <a:pt x="251" y="47"/>
                </a:lnTo>
                <a:lnTo>
                  <a:pt x="275" y="59"/>
                </a:lnTo>
                <a:lnTo>
                  <a:pt x="293" y="77"/>
                </a:lnTo>
                <a:lnTo>
                  <a:pt x="298" y="77"/>
                </a:lnTo>
                <a:lnTo>
                  <a:pt x="304" y="77"/>
                </a:lnTo>
                <a:lnTo>
                  <a:pt x="310" y="77"/>
                </a:lnTo>
                <a:lnTo>
                  <a:pt x="322" y="59"/>
                </a:lnTo>
                <a:lnTo>
                  <a:pt x="340" y="53"/>
                </a:lnTo>
                <a:lnTo>
                  <a:pt x="358" y="47"/>
                </a:lnTo>
                <a:lnTo>
                  <a:pt x="382" y="41"/>
                </a:lnTo>
                <a:lnTo>
                  <a:pt x="394" y="41"/>
                </a:lnTo>
                <a:lnTo>
                  <a:pt x="406" y="47"/>
                </a:lnTo>
                <a:lnTo>
                  <a:pt x="418" y="53"/>
                </a:lnTo>
                <a:lnTo>
                  <a:pt x="430" y="53"/>
                </a:lnTo>
                <a:lnTo>
                  <a:pt x="436" y="53"/>
                </a:lnTo>
                <a:lnTo>
                  <a:pt x="436" y="47"/>
                </a:lnTo>
                <a:lnTo>
                  <a:pt x="466" y="29"/>
                </a:lnTo>
                <a:lnTo>
                  <a:pt x="496" y="12"/>
                </a:lnTo>
                <a:lnTo>
                  <a:pt x="531" y="6"/>
                </a:lnTo>
                <a:lnTo>
                  <a:pt x="573" y="0"/>
                </a:lnTo>
                <a:lnTo>
                  <a:pt x="621" y="6"/>
                </a:lnTo>
                <a:lnTo>
                  <a:pt x="669" y="24"/>
                </a:lnTo>
                <a:lnTo>
                  <a:pt x="699" y="47"/>
                </a:lnTo>
                <a:lnTo>
                  <a:pt x="722" y="77"/>
                </a:lnTo>
                <a:lnTo>
                  <a:pt x="728" y="112"/>
                </a:lnTo>
                <a:lnTo>
                  <a:pt x="728" y="118"/>
                </a:lnTo>
                <a:lnTo>
                  <a:pt x="728" y="124"/>
                </a:lnTo>
                <a:lnTo>
                  <a:pt x="728" y="130"/>
                </a:lnTo>
                <a:lnTo>
                  <a:pt x="734" y="130"/>
                </a:lnTo>
                <a:lnTo>
                  <a:pt x="740" y="130"/>
                </a:lnTo>
                <a:lnTo>
                  <a:pt x="746" y="130"/>
                </a:lnTo>
                <a:lnTo>
                  <a:pt x="794" y="136"/>
                </a:lnTo>
                <a:lnTo>
                  <a:pt x="830" y="148"/>
                </a:lnTo>
                <a:lnTo>
                  <a:pt x="860" y="171"/>
                </a:lnTo>
                <a:lnTo>
                  <a:pt x="878" y="201"/>
                </a:lnTo>
                <a:lnTo>
                  <a:pt x="884" y="237"/>
                </a:lnTo>
                <a:lnTo>
                  <a:pt x="878" y="272"/>
                </a:lnTo>
                <a:lnTo>
                  <a:pt x="860" y="296"/>
                </a:lnTo>
                <a:lnTo>
                  <a:pt x="830" y="319"/>
                </a:lnTo>
                <a:lnTo>
                  <a:pt x="794" y="337"/>
                </a:lnTo>
              </a:path>
            </a:pathLst>
          </a:cu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1">
                <a:solidFill>
                  <a:srgbClr val="0070C0"/>
                </a:solidFill>
              </a:rPr>
              <a:t>ФИЗИЧЕСКАЯ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200" b="1">
                <a:solidFill>
                  <a:srgbClr val="0070C0"/>
                </a:solidFill>
              </a:rPr>
              <a:t>КУЛЬТУРА</a:t>
            </a: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4679950" y="3779838"/>
            <a:ext cx="36513" cy="1304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H="1">
            <a:off x="2700338" y="3240088"/>
            <a:ext cx="720725" cy="260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3563938" y="2133600"/>
            <a:ext cx="576262" cy="503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 flipV="1">
            <a:off x="5724525" y="1916113"/>
            <a:ext cx="431800" cy="720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>
            <a:off x="5940425" y="3644900"/>
            <a:ext cx="86360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108" name="Picture 5" descr="Гигиена зуб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71663" cy="2608263"/>
          </a:xfrm>
          <a:prstGeom prst="rect">
            <a:avLst/>
          </a:prstGeom>
          <a:noFill/>
          <a:ln w="9525">
            <a:solidFill>
              <a:srgbClr val="6666FF"/>
            </a:solidFill>
            <a:miter lim="800000"/>
            <a:headEnd/>
            <a:tailEnd/>
          </a:ln>
        </p:spPr>
      </p:pic>
      <p:pic>
        <p:nvPicPr>
          <p:cNvPr id="410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2963" y="0"/>
            <a:ext cx="1951037" cy="1800225"/>
          </a:xfrm>
          <a:prstGeom prst="rect">
            <a:avLst/>
          </a:prstGeom>
          <a:noFill/>
          <a:ln w="9525">
            <a:solidFill>
              <a:srgbClr val="6666FF"/>
            </a:solidFill>
            <a:round/>
            <a:headEnd/>
            <a:tailEnd/>
          </a:ln>
        </p:spPr>
      </p:pic>
      <p:pic>
        <p:nvPicPr>
          <p:cNvPr id="411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38838" y="4724400"/>
            <a:ext cx="3205162" cy="21336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4111" name="Picture 8" descr="PICT003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52963"/>
            <a:ext cx="2916238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2" name="Freeform 6"/>
          <p:cNvSpPr>
            <a:spLocks noChangeArrowheads="1"/>
          </p:cNvSpPr>
          <p:nvPr/>
        </p:nvSpPr>
        <p:spPr bwMode="auto">
          <a:xfrm>
            <a:off x="2843213" y="5084763"/>
            <a:ext cx="3313112" cy="1512887"/>
          </a:xfrm>
          <a:custGeom>
            <a:avLst/>
            <a:gdLst>
              <a:gd name="T0" fmla="*/ 2998291 w 884"/>
              <a:gd name="T1" fmla="*/ 1003798 h 526"/>
              <a:gd name="T2" fmla="*/ 3043266 w 884"/>
              <a:gd name="T3" fmla="*/ 1072827 h 526"/>
              <a:gd name="T4" fmla="*/ 2998291 w 884"/>
              <a:gd name="T5" fmla="*/ 1225266 h 526"/>
              <a:gd name="T6" fmla="*/ 2773420 w 884"/>
              <a:gd name="T7" fmla="*/ 1394962 h 526"/>
              <a:gd name="T8" fmla="*/ 2394886 w 884"/>
              <a:gd name="T9" fmla="*/ 1463991 h 526"/>
              <a:gd name="T10" fmla="*/ 2170014 w 884"/>
              <a:gd name="T11" fmla="*/ 1446734 h 526"/>
              <a:gd name="T12" fmla="*/ 1990116 w 884"/>
              <a:gd name="T13" fmla="*/ 1394962 h 526"/>
              <a:gd name="T14" fmla="*/ 1877680 w 884"/>
              <a:gd name="T15" fmla="*/ 1481249 h 526"/>
              <a:gd name="T16" fmla="*/ 1724018 w 884"/>
              <a:gd name="T17" fmla="*/ 1512887 h 526"/>
              <a:gd name="T18" fmla="*/ 1566607 w 884"/>
              <a:gd name="T19" fmla="*/ 1481249 h 526"/>
              <a:gd name="T20" fmla="*/ 1476659 w 884"/>
              <a:gd name="T21" fmla="*/ 1394962 h 526"/>
              <a:gd name="T22" fmla="*/ 1319248 w 884"/>
              <a:gd name="T23" fmla="*/ 1429477 h 526"/>
              <a:gd name="T24" fmla="*/ 1161838 w 884"/>
              <a:gd name="T25" fmla="*/ 1446734 h 526"/>
              <a:gd name="T26" fmla="*/ 828278 w 884"/>
              <a:gd name="T27" fmla="*/ 1394962 h 526"/>
              <a:gd name="T28" fmla="*/ 603406 w 884"/>
              <a:gd name="T29" fmla="*/ 1277037 h 526"/>
              <a:gd name="T30" fmla="*/ 513457 w 884"/>
              <a:gd name="T31" fmla="*/ 1190751 h 526"/>
              <a:gd name="T32" fmla="*/ 513457 w 884"/>
              <a:gd name="T33" fmla="*/ 1190751 h 526"/>
              <a:gd name="T34" fmla="*/ 337308 w 884"/>
              <a:gd name="T35" fmla="*/ 1173494 h 526"/>
              <a:gd name="T36" fmla="*/ 89949 w 884"/>
              <a:gd name="T37" fmla="*/ 1072827 h 526"/>
              <a:gd name="T38" fmla="*/ 0 w 884"/>
              <a:gd name="T39" fmla="*/ 885873 h 526"/>
              <a:gd name="T40" fmla="*/ 112436 w 884"/>
              <a:gd name="T41" fmla="*/ 696043 h 526"/>
              <a:gd name="T42" fmla="*/ 378534 w 884"/>
              <a:gd name="T43" fmla="*/ 578118 h 526"/>
              <a:gd name="T44" fmla="*/ 378534 w 884"/>
              <a:gd name="T45" fmla="*/ 578118 h 526"/>
              <a:gd name="T46" fmla="*/ 356047 w 884"/>
              <a:gd name="T47" fmla="*/ 543604 h 526"/>
              <a:gd name="T48" fmla="*/ 292333 w 884"/>
              <a:gd name="T49" fmla="*/ 460194 h 526"/>
              <a:gd name="T50" fmla="*/ 314821 w 884"/>
              <a:gd name="T51" fmla="*/ 287621 h 526"/>
              <a:gd name="T52" fmla="*/ 558432 w 884"/>
              <a:gd name="T53" fmla="*/ 135182 h 526"/>
              <a:gd name="T54" fmla="*/ 850765 w 884"/>
              <a:gd name="T55" fmla="*/ 117925 h 526"/>
              <a:gd name="T56" fmla="*/ 1030663 w 884"/>
              <a:gd name="T57" fmla="*/ 169696 h 526"/>
              <a:gd name="T58" fmla="*/ 1116864 w 884"/>
              <a:gd name="T59" fmla="*/ 221468 h 526"/>
              <a:gd name="T60" fmla="*/ 1139351 w 884"/>
              <a:gd name="T61" fmla="*/ 221468 h 526"/>
              <a:gd name="T62" fmla="*/ 1139351 w 884"/>
              <a:gd name="T63" fmla="*/ 221468 h 526"/>
              <a:gd name="T64" fmla="*/ 1161838 w 884"/>
              <a:gd name="T65" fmla="*/ 221468 h 526"/>
              <a:gd name="T66" fmla="*/ 1274274 w 884"/>
              <a:gd name="T67" fmla="*/ 152439 h 526"/>
              <a:gd name="T68" fmla="*/ 1431684 w 884"/>
              <a:gd name="T69" fmla="*/ 117925 h 526"/>
              <a:gd name="T70" fmla="*/ 1521633 w 884"/>
              <a:gd name="T71" fmla="*/ 135182 h 526"/>
              <a:gd name="T72" fmla="*/ 1611582 w 884"/>
              <a:gd name="T73" fmla="*/ 152439 h 526"/>
              <a:gd name="T74" fmla="*/ 1634069 w 884"/>
              <a:gd name="T75" fmla="*/ 152439 h 526"/>
              <a:gd name="T76" fmla="*/ 1634069 w 884"/>
              <a:gd name="T77" fmla="*/ 135182 h 526"/>
              <a:gd name="T78" fmla="*/ 1858941 w 884"/>
              <a:gd name="T79" fmla="*/ 34515 h 526"/>
              <a:gd name="T80" fmla="*/ 2147527 w 884"/>
              <a:gd name="T81" fmla="*/ 0 h 526"/>
              <a:gd name="T82" fmla="*/ 2507321 w 884"/>
              <a:gd name="T83" fmla="*/ 69029 h 526"/>
              <a:gd name="T84" fmla="*/ 2705958 w 884"/>
              <a:gd name="T85" fmla="*/ 221468 h 526"/>
              <a:gd name="T86" fmla="*/ 2728445 w 884"/>
              <a:gd name="T87" fmla="*/ 339393 h 526"/>
              <a:gd name="T88" fmla="*/ 2728445 w 884"/>
              <a:gd name="T89" fmla="*/ 356650 h 526"/>
              <a:gd name="T90" fmla="*/ 2750933 w 884"/>
              <a:gd name="T91" fmla="*/ 373907 h 526"/>
              <a:gd name="T92" fmla="*/ 2795907 w 884"/>
              <a:gd name="T93" fmla="*/ 373907 h 526"/>
              <a:gd name="T94" fmla="*/ 2975804 w 884"/>
              <a:gd name="T95" fmla="*/ 391165 h 526"/>
              <a:gd name="T96" fmla="*/ 3223163 w 884"/>
              <a:gd name="T97" fmla="*/ 491832 h 526"/>
              <a:gd name="T98" fmla="*/ 3313112 w 884"/>
              <a:gd name="T99" fmla="*/ 681662 h 526"/>
              <a:gd name="T100" fmla="*/ 3223163 w 884"/>
              <a:gd name="T101" fmla="*/ 851358 h 526"/>
              <a:gd name="T102" fmla="*/ 2975804 w 884"/>
              <a:gd name="T103" fmla="*/ 969283 h 5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84"/>
              <a:gd name="T157" fmla="*/ 0 h 526"/>
              <a:gd name="T158" fmla="*/ 884 w 884"/>
              <a:gd name="T159" fmla="*/ 526 h 5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84" h="526">
                <a:moveTo>
                  <a:pt x="794" y="337"/>
                </a:moveTo>
                <a:lnTo>
                  <a:pt x="800" y="349"/>
                </a:lnTo>
                <a:lnTo>
                  <a:pt x="806" y="361"/>
                </a:lnTo>
                <a:lnTo>
                  <a:pt x="812" y="373"/>
                </a:lnTo>
                <a:lnTo>
                  <a:pt x="812" y="390"/>
                </a:lnTo>
                <a:lnTo>
                  <a:pt x="800" y="426"/>
                </a:lnTo>
                <a:lnTo>
                  <a:pt x="776" y="461"/>
                </a:lnTo>
                <a:lnTo>
                  <a:pt x="740" y="485"/>
                </a:lnTo>
                <a:lnTo>
                  <a:pt x="693" y="503"/>
                </a:lnTo>
                <a:lnTo>
                  <a:pt x="639" y="509"/>
                </a:lnTo>
                <a:lnTo>
                  <a:pt x="609" y="503"/>
                </a:lnTo>
                <a:lnTo>
                  <a:pt x="579" y="503"/>
                </a:lnTo>
                <a:lnTo>
                  <a:pt x="555" y="497"/>
                </a:lnTo>
                <a:lnTo>
                  <a:pt x="531" y="485"/>
                </a:lnTo>
                <a:lnTo>
                  <a:pt x="519" y="503"/>
                </a:lnTo>
                <a:lnTo>
                  <a:pt x="501" y="515"/>
                </a:lnTo>
                <a:lnTo>
                  <a:pt x="484" y="521"/>
                </a:lnTo>
                <a:lnTo>
                  <a:pt x="460" y="526"/>
                </a:lnTo>
                <a:lnTo>
                  <a:pt x="442" y="521"/>
                </a:lnTo>
                <a:lnTo>
                  <a:pt x="418" y="515"/>
                </a:lnTo>
                <a:lnTo>
                  <a:pt x="406" y="503"/>
                </a:lnTo>
                <a:lnTo>
                  <a:pt x="394" y="485"/>
                </a:lnTo>
                <a:lnTo>
                  <a:pt x="376" y="491"/>
                </a:lnTo>
                <a:lnTo>
                  <a:pt x="352" y="497"/>
                </a:lnTo>
                <a:lnTo>
                  <a:pt x="334" y="497"/>
                </a:lnTo>
                <a:lnTo>
                  <a:pt x="310" y="503"/>
                </a:lnTo>
                <a:lnTo>
                  <a:pt x="263" y="497"/>
                </a:lnTo>
                <a:lnTo>
                  <a:pt x="221" y="485"/>
                </a:lnTo>
                <a:lnTo>
                  <a:pt x="185" y="467"/>
                </a:lnTo>
                <a:lnTo>
                  <a:pt x="161" y="444"/>
                </a:lnTo>
                <a:lnTo>
                  <a:pt x="143" y="414"/>
                </a:lnTo>
                <a:lnTo>
                  <a:pt x="137" y="414"/>
                </a:lnTo>
                <a:lnTo>
                  <a:pt x="131" y="414"/>
                </a:lnTo>
                <a:lnTo>
                  <a:pt x="90" y="408"/>
                </a:lnTo>
                <a:lnTo>
                  <a:pt x="54" y="390"/>
                </a:lnTo>
                <a:lnTo>
                  <a:pt x="24" y="373"/>
                </a:lnTo>
                <a:lnTo>
                  <a:pt x="6" y="343"/>
                </a:lnTo>
                <a:lnTo>
                  <a:pt x="0" y="308"/>
                </a:lnTo>
                <a:lnTo>
                  <a:pt x="6" y="272"/>
                </a:lnTo>
                <a:lnTo>
                  <a:pt x="30" y="242"/>
                </a:lnTo>
                <a:lnTo>
                  <a:pt x="60" y="219"/>
                </a:lnTo>
                <a:lnTo>
                  <a:pt x="101" y="201"/>
                </a:lnTo>
                <a:lnTo>
                  <a:pt x="107" y="201"/>
                </a:lnTo>
                <a:lnTo>
                  <a:pt x="95" y="189"/>
                </a:lnTo>
                <a:lnTo>
                  <a:pt x="84" y="177"/>
                </a:lnTo>
                <a:lnTo>
                  <a:pt x="78" y="160"/>
                </a:lnTo>
                <a:lnTo>
                  <a:pt x="78" y="142"/>
                </a:lnTo>
                <a:lnTo>
                  <a:pt x="84" y="100"/>
                </a:lnTo>
                <a:lnTo>
                  <a:pt x="113" y="71"/>
                </a:lnTo>
                <a:lnTo>
                  <a:pt x="149" y="47"/>
                </a:lnTo>
                <a:lnTo>
                  <a:pt x="197" y="35"/>
                </a:lnTo>
                <a:lnTo>
                  <a:pt x="227" y="41"/>
                </a:lnTo>
                <a:lnTo>
                  <a:pt x="251" y="47"/>
                </a:lnTo>
                <a:lnTo>
                  <a:pt x="275" y="59"/>
                </a:lnTo>
                <a:lnTo>
                  <a:pt x="293" y="77"/>
                </a:lnTo>
                <a:lnTo>
                  <a:pt x="298" y="77"/>
                </a:lnTo>
                <a:lnTo>
                  <a:pt x="304" y="77"/>
                </a:lnTo>
                <a:lnTo>
                  <a:pt x="310" y="77"/>
                </a:lnTo>
                <a:lnTo>
                  <a:pt x="322" y="59"/>
                </a:lnTo>
                <a:lnTo>
                  <a:pt x="340" y="53"/>
                </a:lnTo>
                <a:lnTo>
                  <a:pt x="358" y="47"/>
                </a:lnTo>
                <a:lnTo>
                  <a:pt x="382" y="41"/>
                </a:lnTo>
                <a:lnTo>
                  <a:pt x="394" y="41"/>
                </a:lnTo>
                <a:lnTo>
                  <a:pt x="406" y="47"/>
                </a:lnTo>
                <a:lnTo>
                  <a:pt x="418" y="53"/>
                </a:lnTo>
                <a:lnTo>
                  <a:pt x="430" y="53"/>
                </a:lnTo>
                <a:lnTo>
                  <a:pt x="436" y="53"/>
                </a:lnTo>
                <a:lnTo>
                  <a:pt x="436" y="47"/>
                </a:lnTo>
                <a:lnTo>
                  <a:pt x="466" y="29"/>
                </a:lnTo>
                <a:lnTo>
                  <a:pt x="496" y="12"/>
                </a:lnTo>
                <a:lnTo>
                  <a:pt x="531" y="6"/>
                </a:lnTo>
                <a:lnTo>
                  <a:pt x="573" y="0"/>
                </a:lnTo>
                <a:lnTo>
                  <a:pt x="621" y="6"/>
                </a:lnTo>
                <a:lnTo>
                  <a:pt x="669" y="24"/>
                </a:lnTo>
                <a:lnTo>
                  <a:pt x="699" y="47"/>
                </a:lnTo>
                <a:lnTo>
                  <a:pt x="722" y="77"/>
                </a:lnTo>
                <a:lnTo>
                  <a:pt x="728" y="112"/>
                </a:lnTo>
                <a:lnTo>
                  <a:pt x="728" y="118"/>
                </a:lnTo>
                <a:lnTo>
                  <a:pt x="728" y="124"/>
                </a:lnTo>
                <a:lnTo>
                  <a:pt x="728" y="130"/>
                </a:lnTo>
                <a:lnTo>
                  <a:pt x="734" y="130"/>
                </a:lnTo>
                <a:lnTo>
                  <a:pt x="740" y="130"/>
                </a:lnTo>
                <a:lnTo>
                  <a:pt x="746" y="130"/>
                </a:lnTo>
                <a:lnTo>
                  <a:pt x="794" y="136"/>
                </a:lnTo>
                <a:lnTo>
                  <a:pt x="830" y="148"/>
                </a:lnTo>
                <a:lnTo>
                  <a:pt x="860" y="171"/>
                </a:lnTo>
                <a:lnTo>
                  <a:pt x="878" y="201"/>
                </a:lnTo>
                <a:lnTo>
                  <a:pt x="884" y="237"/>
                </a:lnTo>
                <a:lnTo>
                  <a:pt x="878" y="272"/>
                </a:lnTo>
                <a:lnTo>
                  <a:pt x="860" y="296"/>
                </a:lnTo>
                <a:lnTo>
                  <a:pt x="830" y="319"/>
                </a:lnTo>
                <a:lnTo>
                  <a:pt x="794" y="337"/>
                </a:lnTo>
              </a:path>
            </a:pathLst>
          </a:cu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>
                <a:solidFill>
                  <a:srgbClr val="0070C0"/>
                </a:solidFill>
              </a:rPr>
              <a:t>ОТКАЗ ОТ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>
                <a:solidFill>
                  <a:srgbClr val="0070C0"/>
                </a:solidFill>
              </a:rPr>
              <a:t> ВРЕДНЫХ ПРИВЫЧЕК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A50021"/>
                </a:solidFill>
              </a:rPr>
              <a:t>Красота тела</a:t>
            </a:r>
          </a:p>
        </p:txBody>
      </p:sp>
      <p:pic>
        <p:nvPicPr>
          <p:cNvPr id="5123" name="Picture 32" descr="лазутина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95963" y="3789363"/>
            <a:ext cx="1897062" cy="2879725"/>
          </a:xfrm>
          <a:noFill/>
          <a:ln>
            <a:solidFill>
              <a:srgbClr val="0070C0"/>
            </a:solidFill>
          </a:ln>
        </p:spPr>
      </p:pic>
      <p:pic>
        <p:nvPicPr>
          <p:cNvPr id="5124" name="Picture 29" descr="поп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1268413"/>
            <a:ext cx="3097212" cy="24479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125" name="Picture 31" descr="ким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3713" y="3789363"/>
            <a:ext cx="1879600" cy="29241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126" name="Picture 30" descr="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87450" y="1268413"/>
            <a:ext cx="3168650" cy="23876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" name="001 Цветы - Богатырская сила (нар.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250825" y="60928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8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002588" cy="1084263"/>
          </a:xfrm>
        </p:spPr>
        <p:txBody>
          <a:bodyPr/>
          <a:lstStyle/>
          <a:p>
            <a:r>
              <a:rPr lang="ru-RU" sz="5400" b="1" smtClean="0">
                <a:solidFill>
                  <a:srgbClr val="A50021"/>
                </a:solidFill>
              </a:rPr>
              <a:t>Движение – это жизнь</a:t>
            </a: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29188" y="1412875"/>
            <a:ext cx="3929062" cy="2592388"/>
          </a:xfrm>
          <a:noFill/>
          <a:ln>
            <a:solidFill>
              <a:srgbClr val="0070C0"/>
            </a:solidFill>
          </a:ln>
        </p:spPr>
      </p:pic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412875"/>
            <a:ext cx="3498850" cy="262413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3933825"/>
            <a:ext cx="3690937" cy="27670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r>
              <a:rPr lang="ru-RU" sz="7200" b="1" smtClean="0">
                <a:solidFill>
                  <a:srgbClr val="A50021"/>
                </a:solidFill>
              </a:rPr>
              <a:t>СИЛА  УМА</a:t>
            </a:r>
            <a:endParaRPr lang="ru-RU" sz="7200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4" name="Загнутый угол 3"/>
          <p:cNvSpPr/>
          <p:nvPr/>
        </p:nvSpPr>
        <p:spPr>
          <a:xfrm>
            <a:off x="684213" y="2133600"/>
            <a:ext cx="7991475" cy="3598863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66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4400" dirty="0">
                <a:solidFill>
                  <a:srgbClr val="0070C0"/>
                </a:solidFill>
              </a:rPr>
              <a:t>   Нет силы  более могучей, чем знание; человек, вооружённый знанием, непобедим.</a:t>
            </a:r>
          </a:p>
          <a:p>
            <a:pPr>
              <a:defRPr/>
            </a:pPr>
            <a:r>
              <a:rPr lang="ru-RU" sz="4400" dirty="0">
                <a:solidFill>
                  <a:srgbClr val="0070C0"/>
                </a:solidFill>
              </a:rPr>
              <a:t>                           </a:t>
            </a:r>
            <a:r>
              <a:rPr lang="ru-RU" sz="4400" i="1" dirty="0">
                <a:solidFill>
                  <a:srgbClr val="0070C0"/>
                </a:solidFill>
              </a:rPr>
              <a:t>М. Горький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6000" b="1" smtClean="0">
                <a:solidFill>
                  <a:srgbClr val="A50021"/>
                </a:solidFill>
              </a:rPr>
              <a:t>СИЛЬНАЯ ЛИЧНОСТЬ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79388" y="1600200"/>
            <a:ext cx="5545137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Сергей Павлович КОРОЛЕВ </a:t>
            </a:r>
            <a:r>
              <a:rPr lang="ru-RU" smtClean="0">
                <a:solidFill>
                  <a:srgbClr val="000099"/>
                </a:solidFill>
              </a:rPr>
              <a:t>- советский учёный, конструктор и организатор производства ракетно-космической техники и ракетного оружия СССР. Основатель практической космонавтики 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844824"/>
            <a:ext cx="2880320" cy="3879616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Ne_pozvoly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87450" y="5876925"/>
            <a:ext cx="4492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57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098" grpId="0"/>
      <p:bldP spid="4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439863"/>
          </a:xfrm>
        </p:spPr>
        <p:txBody>
          <a:bodyPr/>
          <a:lstStyle/>
          <a:p>
            <a:r>
              <a:rPr lang="ru-RU" sz="4800" b="1" smtClean="0">
                <a:solidFill>
                  <a:srgbClr val="A50021"/>
                </a:solidFill>
              </a:rPr>
              <a:t>Наука на службе </a:t>
            </a:r>
            <a:br>
              <a:rPr lang="ru-RU" sz="4800" b="1" smtClean="0">
                <a:solidFill>
                  <a:srgbClr val="A50021"/>
                </a:solidFill>
              </a:rPr>
            </a:br>
            <a:r>
              <a:rPr lang="ru-RU" sz="4800" b="1" smtClean="0">
                <a:solidFill>
                  <a:srgbClr val="A50021"/>
                </a:solidFill>
              </a:rPr>
              <a:t>добра и зла</a:t>
            </a:r>
          </a:p>
        </p:txBody>
      </p:sp>
      <p:pic>
        <p:nvPicPr>
          <p:cNvPr id="5123" name="Picture 4" descr="106653373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276872"/>
            <a:ext cx="4210741" cy="280831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01008"/>
            <a:ext cx="4166322" cy="2844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2771776" y="1989137"/>
            <a:ext cx="1008062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2628106" y="1916907"/>
            <a:ext cx="936625" cy="792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651500" y="1773238"/>
            <a:ext cx="1081088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3600" b="1" smtClean="0"/>
              <a:t>Кадры ядерных взрывов в городах Хиросима и Нагасаки            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340768"/>
            <a:ext cx="324036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49080"/>
            <a:ext cx="3312368" cy="2491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/>
          <a:srcRect l="8003" r="5969"/>
          <a:stretch>
            <a:fillRect/>
          </a:stretch>
        </p:blipFill>
        <p:spPr bwMode="auto">
          <a:xfrm>
            <a:off x="5148064" y="4077071"/>
            <a:ext cx="3456384" cy="2671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86800" cy="1143000"/>
          </a:xfrm>
        </p:spPr>
        <p:txBody>
          <a:bodyPr/>
          <a:lstStyle/>
          <a:p>
            <a:pPr algn="l"/>
            <a:r>
              <a:rPr lang="ru-RU" smtClean="0"/>
              <a:t/>
            </a:r>
            <a:br>
              <a:rPr lang="ru-RU" smtClean="0"/>
            </a:br>
            <a:r>
              <a:rPr lang="ru-RU" b="1" smtClean="0">
                <a:solidFill>
                  <a:srgbClr val="A50021"/>
                </a:solidFill>
              </a:rPr>
              <a:t>Мирный атом на службе человека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3384376" cy="2524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645024"/>
            <a:ext cx="2088232" cy="3051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628800"/>
            <a:ext cx="399644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149080"/>
            <a:ext cx="3465942" cy="2611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279</Words>
  <Application>Microsoft Office PowerPoint</Application>
  <PresentationFormat>Экран (4:3)</PresentationFormat>
  <Paragraphs>35</Paragraphs>
  <Slides>19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«ВАШ ВЫБОР:  СИЛА ИЛИ СЛАБОСТЬ»</vt:lpstr>
      <vt:lpstr>Слайд 2</vt:lpstr>
      <vt:lpstr>Красота тела</vt:lpstr>
      <vt:lpstr>Движение – это жизнь</vt:lpstr>
      <vt:lpstr>СИЛА  УМА</vt:lpstr>
      <vt:lpstr>СИЛЬНАЯ ЛИЧНОСТЬ</vt:lpstr>
      <vt:lpstr>Наука на службе  добра и зла</vt:lpstr>
      <vt:lpstr>Кадры ядерных взрывов в городах Хиросима и Нагасаки            </vt:lpstr>
      <vt:lpstr> Мирный атом на службе человека  </vt:lpstr>
      <vt:lpstr>Борис Полевой  «Повесть о настоящем человеке»</vt:lpstr>
      <vt:lpstr>Слайд 11</vt:lpstr>
      <vt:lpstr>Слайд 12</vt:lpstr>
      <vt:lpstr>Слайд 13</vt:lpstr>
      <vt:lpstr>Слайд 14</vt:lpstr>
      <vt:lpstr>Слайд 15</vt:lpstr>
      <vt:lpstr>Слайд 16</vt:lpstr>
      <vt:lpstr>«Рязанский  Маресьев» Алексей Григорьевич Морозов   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Урок-турнир</dc:title>
  <dc:creator>User</dc:creator>
  <cp:lastModifiedBy>Bunny</cp:lastModifiedBy>
  <cp:revision>67</cp:revision>
  <dcterms:created xsi:type="dcterms:W3CDTF">2011-01-18T18:12:01Z</dcterms:created>
  <dcterms:modified xsi:type="dcterms:W3CDTF">2011-03-19T08:46:35Z</dcterms:modified>
</cp:coreProperties>
</file>